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7"/>
  </p:notesMasterIdLst>
  <p:handoutMasterIdLst>
    <p:handoutMasterId r:id="rId38"/>
  </p:handoutMasterIdLst>
  <p:sldIdLst>
    <p:sldId id="362" r:id="rId2"/>
    <p:sldId id="296" r:id="rId3"/>
    <p:sldId id="445" r:id="rId4"/>
    <p:sldId id="452" r:id="rId5"/>
    <p:sldId id="447" r:id="rId6"/>
    <p:sldId id="453" r:id="rId7"/>
    <p:sldId id="454" r:id="rId8"/>
    <p:sldId id="455" r:id="rId9"/>
    <p:sldId id="456" r:id="rId10"/>
    <p:sldId id="473" r:id="rId11"/>
    <p:sldId id="446" r:id="rId12"/>
    <p:sldId id="457" r:id="rId13"/>
    <p:sldId id="458" r:id="rId14"/>
    <p:sldId id="459" r:id="rId15"/>
    <p:sldId id="460" r:id="rId16"/>
    <p:sldId id="280" r:id="rId17"/>
    <p:sldId id="281" r:id="rId18"/>
    <p:sldId id="461" r:id="rId19"/>
    <p:sldId id="462" r:id="rId20"/>
    <p:sldId id="463" r:id="rId21"/>
    <p:sldId id="270" r:id="rId22"/>
    <p:sldId id="279" r:id="rId23"/>
    <p:sldId id="282" r:id="rId24"/>
    <p:sldId id="284" r:id="rId25"/>
    <p:sldId id="285" r:id="rId26"/>
    <p:sldId id="465" r:id="rId27"/>
    <p:sldId id="466" r:id="rId28"/>
    <p:sldId id="467" r:id="rId29"/>
    <p:sldId id="468" r:id="rId30"/>
    <p:sldId id="469" r:id="rId31"/>
    <p:sldId id="470" r:id="rId32"/>
    <p:sldId id="471" r:id="rId33"/>
    <p:sldId id="283" r:id="rId34"/>
    <p:sldId id="450" r:id="rId35"/>
    <p:sldId id="401" r:id="rId36"/>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003C"/>
    <a:srgbClr val="991A36"/>
    <a:srgbClr val="5E6A71"/>
    <a:srgbClr val="650534"/>
    <a:srgbClr val="9D0952"/>
    <a:srgbClr val="9DE352"/>
    <a:srgbClr val="7C0040"/>
    <a:srgbClr val="4A545D"/>
    <a:srgbClr val="D5D6D2"/>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23" autoAdjust="0"/>
    <p:restoredTop sz="83083" autoAdjust="0"/>
  </p:normalViewPr>
  <p:slideViewPr>
    <p:cSldViewPr snapToGrid="0" snapToObjects="1">
      <p:cViewPr varScale="1">
        <p:scale>
          <a:sx n="95" d="100"/>
          <a:sy n="95" d="100"/>
        </p:scale>
        <p:origin x="1662" y="72"/>
      </p:cViewPr>
      <p:guideLst>
        <p:guide orient="horz" pos="2137"/>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51" d="100"/>
          <a:sy n="51" d="100"/>
        </p:scale>
        <p:origin x="2692" y="2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79D0E1E1-FBF4-354D-838E-30FCBE99074F}" type="datetimeFigureOut">
              <a:rPr lang="en-US" smtClean="0"/>
              <a:t>7/21/2021</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4CB95408-83DC-1445-B6AB-4C196E646374}" type="slidenum">
              <a:rPr lang="en-US" smtClean="0"/>
              <a:t>‹#›</a:t>
            </a:fld>
            <a:endParaRPr lang="en-US" dirty="0"/>
          </a:p>
        </p:txBody>
      </p:sp>
    </p:spTree>
    <p:extLst>
      <p:ext uri="{BB962C8B-B14F-4D97-AF65-F5344CB8AC3E}">
        <p14:creationId xmlns:p14="http://schemas.microsoft.com/office/powerpoint/2010/main" val="13671058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b="0" i="0">
                <a:latin typeface="Arial" charset="0"/>
              </a:defRPr>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b="0" i="0">
                <a:latin typeface="Arial" charset="0"/>
              </a:defRPr>
            </a:lvl1pPr>
          </a:lstStyle>
          <a:p>
            <a:fld id="{E9F3A7FF-300E-B84F-A2D0-CDCDE713DCB9}" type="datetimeFigureOut">
              <a:rPr lang="en-US" smtClean="0"/>
              <a:pPr/>
              <a:t>7/21/2021</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b="0" i="0">
                <a:latin typeface="Arial" charset="0"/>
              </a:defRPr>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b="0" i="0">
                <a:latin typeface="Arial" charset="0"/>
              </a:defRPr>
            </a:lvl1pPr>
          </a:lstStyle>
          <a:p>
            <a:fld id="{7C11621C-3EA7-C342-A130-13C6D43C8C01}" type="slidenum">
              <a:rPr lang="en-US" smtClean="0"/>
              <a:pPr/>
              <a:t>‹#›</a:t>
            </a:fld>
            <a:endParaRPr lang="en-US" dirty="0"/>
          </a:p>
        </p:txBody>
      </p:sp>
    </p:spTree>
    <p:extLst>
      <p:ext uri="{BB962C8B-B14F-4D97-AF65-F5344CB8AC3E}">
        <p14:creationId xmlns:p14="http://schemas.microsoft.com/office/powerpoint/2010/main" val="438347906"/>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charset="0"/>
        <a:ea typeface="+mn-ea"/>
        <a:cs typeface="+mn-cs"/>
      </a:defRPr>
    </a:lvl1pPr>
    <a:lvl2pPr marL="457200" algn="l" defTabSz="914400" rtl="0" eaLnBrk="1" latinLnBrk="0" hangingPunct="1">
      <a:defRPr sz="1200" b="0" i="0" kern="1200">
        <a:solidFill>
          <a:schemeClr val="tx1"/>
        </a:solidFill>
        <a:latin typeface="Arial" charset="0"/>
        <a:ea typeface="+mn-ea"/>
        <a:cs typeface="+mn-cs"/>
      </a:defRPr>
    </a:lvl2pPr>
    <a:lvl3pPr marL="914400" algn="l" defTabSz="914400" rtl="0" eaLnBrk="1" latinLnBrk="0" hangingPunct="1">
      <a:defRPr sz="1200" b="0" i="0" kern="1200">
        <a:solidFill>
          <a:schemeClr val="tx1"/>
        </a:solidFill>
        <a:latin typeface="Arial" charset="0"/>
        <a:ea typeface="+mn-ea"/>
        <a:cs typeface="+mn-cs"/>
      </a:defRPr>
    </a:lvl3pPr>
    <a:lvl4pPr marL="1371600" algn="l" defTabSz="914400" rtl="0" eaLnBrk="1" latinLnBrk="0" hangingPunct="1">
      <a:defRPr sz="1200" b="0" i="0" kern="1200">
        <a:solidFill>
          <a:schemeClr val="tx1"/>
        </a:solidFill>
        <a:latin typeface="Arial" charset="0"/>
        <a:ea typeface="+mn-ea"/>
        <a:cs typeface="+mn-cs"/>
      </a:defRPr>
    </a:lvl4pPr>
    <a:lvl5pPr marL="1828800" algn="l" defTabSz="914400" rtl="0" eaLnBrk="1" latinLnBrk="0" hangingPunct="1">
      <a:defRPr sz="1200" b="0" i="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06481" lvl="2" indent="-174708">
              <a:buFont typeface="Arial" charset="0"/>
              <a:buChar char="•"/>
            </a:pPr>
            <a:endParaRPr lang="en-US" sz="1000" dirty="0"/>
          </a:p>
        </p:txBody>
      </p:sp>
      <p:sp>
        <p:nvSpPr>
          <p:cNvPr id="4" name="Slide Number Placeholder 3"/>
          <p:cNvSpPr>
            <a:spLocks noGrp="1"/>
          </p:cNvSpPr>
          <p:nvPr>
            <p:ph type="sldNum" sz="quarter" idx="10"/>
          </p:nvPr>
        </p:nvSpPr>
        <p:spPr/>
        <p:txBody>
          <a:bodyPr/>
          <a:lstStyle/>
          <a:p>
            <a:fld id="{7C11621C-3EA7-C342-A130-13C6D43C8C01}" type="slidenum">
              <a:rPr lang="en-US" smtClean="0"/>
              <a:pPr/>
              <a:t>1</a:t>
            </a:fld>
            <a:endParaRPr lang="en-US" dirty="0"/>
          </a:p>
        </p:txBody>
      </p:sp>
    </p:spTree>
    <p:extLst>
      <p:ext uri="{BB962C8B-B14F-4D97-AF65-F5344CB8AC3E}">
        <p14:creationId xmlns:p14="http://schemas.microsoft.com/office/powerpoint/2010/main" val="9758949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BV &amp; NC (introduce self &amp; student also introduce self)</a:t>
            </a:r>
          </a:p>
        </p:txBody>
      </p:sp>
      <p:sp>
        <p:nvSpPr>
          <p:cNvPr id="4" name="Slide Number Placeholder 3"/>
          <p:cNvSpPr>
            <a:spLocks noGrp="1"/>
          </p:cNvSpPr>
          <p:nvPr>
            <p:ph type="sldNum" sz="quarter" idx="10"/>
          </p:nvPr>
        </p:nvSpPr>
        <p:spPr/>
        <p:txBody>
          <a:bodyPr/>
          <a:lstStyle/>
          <a:p>
            <a:fld id="{7C11621C-3EA7-C342-A130-13C6D43C8C01}" type="slidenum">
              <a:rPr lang="en-US" smtClean="0"/>
              <a:t>10</a:t>
            </a:fld>
            <a:endParaRPr lang="en-US" dirty="0"/>
          </a:p>
        </p:txBody>
      </p:sp>
    </p:spTree>
    <p:extLst>
      <p:ext uri="{BB962C8B-B14F-4D97-AF65-F5344CB8AC3E}">
        <p14:creationId xmlns:p14="http://schemas.microsoft.com/office/powerpoint/2010/main" val="116051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BV</a:t>
            </a:r>
          </a:p>
          <a:p>
            <a:pPr defTabSz="931774">
              <a:defRPr/>
            </a:pPr>
            <a:endParaRPr lang="en-US" dirty="0"/>
          </a:p>
        </p:txBody>
      </p:sp>
      <p:sp>
        <p:nvSpPr>
          <p:cNvPr id="4" name="Slide Number Placeholder 3"/>
          <p:cNvSpPr>
            <a:spLocks noGrp="1"/>
          </p:cNvSpPr>
          <p:nvPr>
            <p:ph type="sldNum" sz="quarter" idx="10"/>
          </p:nvPr>
        </p:nvSpPr>
        <p:spPr/>
        <p:txBody>
          <a:bodyPr/>
          <a:lstStyle/>
          <a:p>
            <a:fld id="{7C11621C-3EA7-C342-A130-13C6D43C8C01}" type="slidenum">
              <a:rPr lang="en-US" smtClean="0"/>
              <a:t>11</a:t>
            </a:fld>
            <a:endParaRPr lang="en-US" dirty="0"/>
          </a:p>
        </p:txBody>
      </p:sp>
    </p:spTree>
    <p:extLst>
      <p:ext uri="{BB962C8B-B14F-4D97-AF65-F5344CB8AC3E}">
        <p14:creationId xmlns:p14="http://schemas.microsoft.com/office/powerpoint/2010/main" val="10937266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BV</a:t>
            </a:r>
          </a:p>
          <a:p>
            <a:pPr defTabSz="931774">
              <a:defRPr/>
            </a:pPr>
            <a:endParaRPr lang="en-US" dirty="0"/>
          </a:p>
        </p:txBody>
      </p:sp>
      <p:sp>
        <p:nvSpPr>
          <p:cNvPr id="4" name="Slide Number Placeholder 3"/>
          <p:cNvSpPr>
            <a:spLocks noGrp="1"/>
          </p:cNvSpPr>
          <p:nvPr>
            <p:ph type="sldNum" sz="quarter" idx="10"/>
          </p:nvPr>
        </p:nvSpPr>
        <p:spPr/>
        <p:txBody>
          <a:bodyPr/>
          <a:lstStyle/>
          <a:p>
            <a:fld id="{7C11621C-3EA7-C342-A130-13C6D43C8C01}" type="slidenum">
              <a:rPr lang="en-US" smtClean="0"/>
              <a:t>12</a:t>
            </a:fld>
            <a:endParaRPr lang="en-US" dirty="0"/>
          </a:p>
        </p:txBody>
      </p:sp>
    </p:spTree>
    <p:extLst>
      <p:ext uri="{BB962C8B-B14F-4D97-AF65-F5344CB8AC3E}">
        <p14:creationId xmlns:p14="http://schemas.microsoft.com/office/powerpoint/2010/main" val="10937266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BV</a:t>
            </a:r>
          </a:p>
          <a:p>
            <a:pPr defTabSz="931774">
              <a:defRPr/>
            </a:pPr>
            <a:endParaRPr lang="en-US" dirty="0"/>
          </a:p>
        </p:txBody>
      </p:sp>
      <p:sp>
        <p:nvSpPr>
          <p:cNvPr id="4" name="Slide Number Placeholder 3"/>
          <p:cNvSpPr>
            <a:spLocks noGrp="1"/>
          </p:cNvSpPr>
          <p:nvPr>
            <p:ph type="sldNum" sz="quarter" idx="10"/>
          </p:nvPr>
        </p:nvSpPr>
        <p:spPr/>
        <p:txBody>
          <a:bodyPr/>
          <a:lstStyle/>
          <a:p>
            <a:fld id="{7C11621C-3EA7-C342-A130-13C6D43C8C01}" type="slidenum">
              <a:rPr lang="en-US" smtClean="0"/>
              <a:t>13</a:t>
            </a:fld>
            <a:endParaRPr lang="en-US" dirty="0"/>
          </a:p>
        </p:txBody>
      </p:sp>
    </p:spTree>
    <p:extLst>
      <p:ext uri="{BB962C8B-B14F-4D97-AF65-F5344CB8AC3E}">
        <p14:creationId xmlns:p14="http://schemas.microsoft.com/office/powerpoint/2010/main" val="10937266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bv</a:t>
            </a:r>
          </a:p>
          <a:p>
            <a:pPr defTabSz="931774">
              <a:defRPr/>
            </a:pPr>
            <a:endParaRPr lang="en-US" dirty="0"/>
          </a:p>
        </p:txBody>
      </p:sp>
      <p:sp>
        <p:nvSpPr>
          <p:cNvPr id="4" name="Slide Number Placeholder 3"/>
          <p:cNvSpPr>
            <a:spLocks noGrp="1"/>
          </p:cNvSpPr>
          <p:nvPr>
            <p:ph type="sldNum" sz="quarter" idx="10"/>
          </p:nvPr>
        </p:nvSpPr>
        <p:spPr/>
        <p:txBody>
          <a:bodyPr/>
          <a:lstStyle/>
          <a:p>
            <a:fld id="{7C11621C-3EA7-C342-A130-13C6D43C8C01}" type="slidenum">
              <a:rPr lang="en-US" smtClean="0"/>
              <a:t>14</a:t>
            </a:fld>
            <a:endParaRPr lang="en-US" dirty="0"/>
          </a:p>
        </p:txBody>
      </p:sp>
    </p:spTree>
    <p:extLst>
      <p:ext uri="{BB962C8B-B14F-4D97-AF65-F5344CB8AC3E}">
        <p14:creationId xmlns:p14="http://schemas.microsoft.com/office/powerpoint/2010/main" val="10937266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BV</a:t>
            </a:r>
          </a:p>
          <a:p>
            <a:pPr defTabSz="931774">
              <a:defRPr/>
            </a:pPr>
            <a:endParaRPr lang="en-US" dirty="0"/>
          </a:p>
        </p:txBody>
      </p:sp>
      <p:sp>
        <p:nvSpPr>
          <p:cNvPr id="4" name="Slide Number Placeholder 3"/>
          <p:cNvSpPr>
            <a:spLocks noGrp="1"/>
          </p:cNvSpPr>
          <p:nvPr>
            <p:ph type="sldNum" sz="quarter" idx="10"/>
          </p:nvPr>
        </p:nvSpPr>
        <p:spPr/>
        <p:txBody>
          <a:bodyPr/>
          <a:lstStyle/>
          <a:p>
            <a:fld id="{7C11621C-3EA7-C342-A130-13C6D43C8C01}" type="slidenum">
              <a:rPr lang="en-US" smtClean="0"/>
              <a:t>15</a:t>
            </a:fld>
            <a:endParaRPr lang="en-US" dirty="0"/>
          </a:p>
        </p:txBody>
      </p:sp>
    </p:spTree>
    <p:extLst>
      <p:ext uri="{BB962C8B-B14F-4D97-AF65-F5344CB8AC3E}">
        <p14:creationId xmlns:p14="http://schemas.microsoft.com/office/powerpoint/2010/main" val="10937266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NC</a:t>
            </a:r>
          </a:p>
        </p:txBody>
      </p:sp>
      <p:sp>
        <p:nvSpPr>
          <p:cNvPr id="4" name="Slide Number Placeholder 3"/>
          <p:cNvSpPr>
            <a:spLocks noGrp="1"/>
          </p:cNvSpPr>
          <p:nvPr>
            <p:ph type="sldNum" sz="quarter" idx="5"/>
          </p:nvPr>
        </p:nvSpPr>
        <p:spPr/>
        <p:txBody>
          <a:bodyPr/>
          <a:lstStyle/>
          <a:p>
            <a:fld id="{7C11621C-3EA7-C342-A130-13C6D43C8C01}" type="slidenum">
              <a:rPr lang="en-US" smtClean="0"/>
              <a:pPr/>
              <a:t>16</a:t>
            </a:fld>
            <a:endParaRPr lang="en-US" dirty="0"/>
          </a:p>
        </p:txBody>
      </p:sp>
    </p:spTree>
    <p:extLst>
      <p:ext uri="{BB962C8B-B14F-4D97-AF65-F5344CB8AC3E}">
        <p14:creationId xmlns:p14="http://schemas.microsoft.com/office/powerpoint/2010/main" val="36295681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NC</a:t>
            </a:r>
          </a:p>
        </p:txBody>
      </p:sp>
      <p:sp>
        <p:nvSpPr>
          <p:cNvPr id="4" name="Slide Number Placeholder 3"/>
          <p:cNvSpPr>
            <a:spLocks noGrp="1"/>
          </p:cNvSpPr>
          <p:nvPr>
            <p:ph type="sldNum" sz="quarter" idx="5"/>
          </p:nvPr>
        </p:nvSpPr>
        <p:spPr/>
        <p:txBody>
          <a:bodyPr/>
          <a:lstStyle/>
          <a:p>
            <a:fld id="{7C11621C-3EA7-C342-A130-13C6D43C8C01}" type="slidenum">
              <a:rPr lang="en-US" smtClean="0"/>
              <a:pPr/>
              <a:t>17</a:t>
            </a:fld>
            <a:endParaRPr lang="en-US" dirty="0"/>
          </a:p>
        </p:txBody>
      </p:sp>
    </p:spTree>
    <p:extLst>
      <p:ext uri="{BB962C8B-B14F-4D97-AF65-F5344CB8AC3E}">
        <p14:creationId xmlns:p14="http://schemas.microsoft.com/office/powerpoint/2010/main" val="35069708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defTabSz="931774">
              <a:buFont typeface="Arial" charset="0"/>
              <a:buChar char="•"/>
              <a:defRPr/>
            </a:pPr>
            <a:r>
              <a:rPr lang="en-US" dirty="0"/>
              <a:t>BV</a:t>
            </a:r>
          </a:p>
        </p:txBody>
      </p:sp>
      <p:sp>
        <p:nvSpPr>
          <p:cNvPr id="4" name="Slide Number Placeholder 3"/>
          <p:cNvSpPr>
            <a:spLocks noGrp="1"/>
          </p:cNvSpPr>
          <p:nvPr>
            <p:ph type="sldNum" sz="quarter" idx="10"/>
          </p:nvPr>
        </p:nvSpPr>
        <p:spPr/>
        <p:txBody>
          <a:bodyPr/>
          <a:lstStyle/>
          <a:p>
            <a:fld id="{7C11621C-3EA7-C342-A130-13C6D43C8C01}" type="slidenum">
              <a:rPr lang="en-US" smtClean="0"/>
              <a:t>18</a:t>
            </a:fld>
            <a:endParaRPr lang="en-US" dirty="0"/>
          </a:p>
        </p:txBody>
      </p:sp>
    </p:spTree>
    <p:extLst>
      <p:ext uri="{BB962C8B-B14F-4D97-AF65-F5344CB8AC3E}">
        <p14:creationId xmlns:p14="http://schemas.microsoft.com/office/powerpoint/2010/main" val="20339751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defTabSz="931774">
              <a:buFont typeface="Arial" charset="0"/>
              <a:buChar char="•"/>
              <a:defRPr/>
            </a:pPr>
            <a:r>
              <a:rPr lang="en-US" dirty="0"/>
              <a:t>BV</a:t>
            </a:r>
          </a:p>
        </p:txBody>
      </p:sp>
      <p:sp>
        <p:nvSpPr>
          <p:cNvPr id="4" name="Slide Number Placeholder 3"/>
          <p:cNvSpPr>
            <a:spLocks noGrp="1"/>
          </p:cNvSpPr>
          <p:nvPr>
            <p:ph type="sldNum" sz="quarter" idx="10"/>
          </p:nvPr>
        </p:nvSpPr>
        <p:spPr/>
        <p:txBody>
          <a:bodyPr/>
          <a:lstStyle/>
          <a:p>
            <a:fld id="{7C11621C-3EA7-C342-A130-13C6D43C8C01}" type="slidenum">
              <a:rPr lang="en-US" smtClean="0"/>
              <a:t>19</a:t>
            </a:fld>
            <a:endParaRPr lang="en-US" dirty="0"/>
          </a:p>
        </p:txBody>
      </p:sp>
    </p:spTree>
    <p:extLst>
      <p:ext uri="{BB962C8B-B14F-4D97-AF65-F5344CB8AC3E}">
        <p14:creationId xmlns:p14="http://schemas.microsoft.com/office/powerpoint/2010/main" val="2033975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DP</a:t>
            </a:r>
          </a:p>
          <a:p>
            <a:endParaRPr lang="en-US" dirty="0"/>
          </a:p>
        </p:txBody>
      </p:sp>
      <p:sp>
        <p:nvSpPr>
          <p:cNvPr id="4" name="Slide Number Placeholder 3"/>
          <p:cNvSpPr>
            <a:spLocks noGrp="1"/>
          </p:cNvSpPr>
          <p:nvPr>
            <p:ph type="sldNum" sz="quarter" idx="5"/>
          </p:nvPr>
        </p:nvSpPr>
        <p:spPr/>
        <p:txBody>
          <a:bodyPr/>
          <a:lstStyle/>
          <a:p>
            <a:fld id="{7C11621C-3EA7-C342-A130-13C6D43C8C01}" type="slidenum">
              <a:rPr lang="en-US" smtClean="0"/>
              <a:pPr/>
              <a:t>2</a:t>
            </a:fld>
            <a:endParaRPr lang="en-US" dirty="0"/>
          </a:p>
        </p:txBody>
      </p:sp>
    </p:spTree>
    <p:extLst>
      <p:ext uri="{BB962C8B-B14F-4D97-AF65-F5344CB8AC3E}">
        <p14:creationId xmlns:p14="http://schemas.microsoft.com/office/powerpoint/2010/main" val="1211795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defTabSz="931774">
              <a:buFont typeface="Arial" charset="0"/>
              <a:buChar char="•"/>
              <a:defRPr/>
            </a:pPr>
            <a:r>
              <a:rPr lang="en-US" dirty="0"/>
              <a:t>NC</a:t>
            </a:r>
          </a:p>
        </p:txBody>
      </p:sp>
      <p:sp>
        <p:nvSpPr>
          <p:cNvPr id="4" name="Slide Number Placeholder 3"/>
          <p:cNvSpPr>
            <a:spLocks noGrp="1"/>
          </p:cNvSpPr>
          <p:nvPr>
            <p:ph type="sldNum" sz="quarter" idx="10"/>
          </p:nvPr>
        </p:nvSpPr>
        <p:spPr/>
        <p:txBody>
          <a:bodyPr/>
          <a:lstStyle/>
          <a:p>
            <a:fld id="{7C11621C-3EA7-C342-A130-13C6D43C8C01}" type="slidenum">
              <a:rPr lang="en-US" smtClean="0"/>
              <a:t>20</a:t>
            </a:fld>
            <a:endParaRPr lang="en-US" dirty="0"/>
          </a:p>
        </p:txBody>
      </p:sp>
    </p:spTree>
    <p:extLst>
      <p:ext uri="{BB962C8B-B14F-4D97-AF65-F5344CB8AC3E}">
        <p14:creationId xmlns:p14="http://schemas.microsoft.com/office/powerpoint/2010/main" val="20339751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NC</a:t>
            </a:r>
          </a:p>
        </p:txBody>
      </p:sp>
      <p:sp>
        <p:nvSpPr>
          <p:cNvPr id="4" name="Slide Number Placeholder 3"/>
          <p:cNvSpPr>
            <a:spLocks noGrp="1"/>
          </p:cNvSpPr>
          <p:nvPr>
            <p:ph type="sldNum" sz="quarter" idx="5"/>
          </p:nvPr>
        </p:nvSpPr>
        <p:spPr/>
        <p:txBody>
          <a:bodyPr/>
          <a:lstStyle/>
          <a:p>
            <a:fld id="{7C11621C-3EA7-C342-A130-13C6D43C8C01}" type="slidenum">
              <a:rPr lang="en-US" smtClean="0"/>
              <a:pPr/>
              <a:t>21</a:t>
            </a:fld>
            <a:endParaRPr lang="en-US" dirty="0"/>
          </a:p>
        </p:txBody>
      </p:sp>
    </p:spTree>
    <p:extLst>
      <p:ext uri="{BB962C8B-B14F-4D97-AF65-F5344CB8AC3E}">
        <p14:creationId xmlns:p14="http://schemas.microsoft.com/office/powerpoint/2010/main" val="19524338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NC</a:t>
            </a:r>
          </a:p>
        </p:txBody>
      </p:sp>
      <p:sp>
        <p:nvSpPr>
          <p:cNvPr id="4" name="Slide Number Placeholder 3"/>
          <p:cNvSpPr>
            <a:spLocks noGrp="1"/>
          </p:cNvSpPr>
          <p:nvPr>
            <p:ph type="sldNum" sz="quarter" idx="5"/>
          </p:nvPr>
        </p:nvSpPr>
        <p:spPr/>
        <p:txBody>
          <a:bodyPr/>
          <a:lstStyle/>
          <a:p>
            <a:fld id="{7C11621C-3EA7-C342-A130-13C6D43C8C01}" type="slidenum">
              <a:rPr lang="en-US" smtClean="0"/>
              <a:pPr/>
              <a:t>22</a:t>
            </a:fld>
            <a:endParaRPr lang="en-US" dirty="0"/>
          </a:p>
        </p:txBody>
      </p:sp>
    </p:spTree>
    <p:extLst>
      <p:ext uri="{BB962C8B-B14F-4D97-AF65-F5344CB8AC3E}">
        <p14:creationId xmlns:p14="http://schemas.microsoft.com/office/powerpoint/2010/main" val="17588813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NC</a:t>
            </a:r>
          </a:p>
        </p:txBody>
      </p:sp>
      <p:sp>
        <p:nvSpPr>
          <p:cNvPr id="4" name="Slide Number Placeholder 3"/>
          <p:cNvSpPr>
            <a:spLocks noGrp="1"/>
          </p:cNvSpPr>
          <p:nvPr>
            <p:ph type="sldNum" sz="quarter" idx="5"/>
          </p:nvPr>
        </p:nvSpPr>
        <p:spPr/>
        <p:txBody>
          <a:bodyPr/>
          <a:lstStyle/>
          <a:p>
            <a:fld id="{7C11621C-3EA7-C342-A130-13C6D43C8C01}" type="slidenum">
              <a:rPr lang="en-US" smtClean="0"/>
              <a:pPr/>
              <a:t>23</a:t>
            </a:fld>
            <a:endParaRPr lang="en-US" dirty="0"/>
          </a:p>
        </p:txBody>
      </p:sp>
    </p:spTree>
    <p:extLst>
      <p:ext uri="{BB962C8B-B14F-4D97-AF65-F5344CB8AC3E}">
        <p14:creationId xmlns:p14="http://schemas.microsoft.com/office/powerpoint/2010/main" val="7091313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NC</a:t>
            </a:r>
          </a:p>
        </p:txBody>
      </p:sp>
      <p:sp>
        <p:nvSpPr>
          <p:cNvPr id="4" name="Slide Number Placeholder 3"/>
          <p:cNvSpPr>
            <a:spLocks noGrp="1"/>
          </p:cNvSpPr>
          <p:nvPr>
            <p:ph type="sldNum" sz="quarter" idx="5"/>
          </p:nvPr>
        </p:nvSpPr>
        <p:spPr/>
        <p:txBody>
          <a:bodyPr/>
          <a:lstStyle/>
          <a:p>
            <a:fld id="{7C11621C-3EA7-C342-A130-13C6D43C8C01}" type="slidenum">
              <a:rPr lang="en-US" smtClean="0"/>
              <a:pPr/>
              <a:t>24</a:t>
            </a:fld>
            <a:endParaRPr lang="en-US" dirty="0"/>
          </a:p>
        </p:txBody>
      </p:sp>
    </p:spTree>
    <p:extLst>
      <p:ext uri="{BB962C8B-B14F-4D97-AF65-F5344CB8AC3E}">
        <p14:creationId xmlns:p14="http://schemas.microsoft.com/office/powerpoint/2010/main" val="1086919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NC</a:t>
            </a:r>
          </a:p>
        </p:txBody>
      </p:sp>
      <p:sp>
        <p:nvSpPr>
          <p:cNvPr id="4" name="Slide Number Placeholder 3"/>
          <p:cNvSpPr>
            <a:spLocks noGrp="1"/>
          </p:cNvSpPr>
          <p:nvPr>
            <p:ph type="sldNum" sz="quarter" idx="5"/>
          </p:nvPr>
        </p:nvSpPr>
        <p:spPr/>
        <p:txBody>
          <a:bodyPr/>
          <a:lstStyle/>
          <a:p>
            <a:fld id="{7C11621C-3EA7-C342-A130-13C6D43C8C01}" type="slidenum">
              <a:rPr lang="en-US" smtClean="0"/>
              <a:pPr/>
              <a:t>25</a:t>
            </a:fld>
            <a:endParaRPr lang="en-US" dirty="0"/>
          </a:p>
        </p:txBody>
      </p:sp>
    </p:spTree>
    <p:extLst>
      <p:ext uri="{BB962C8B-B14F-4D97-AF65-F5344CB8AC3E}">
        <p14:creationId xmlns:p14="http://schemas.microsoft.com/office/powerpoint/2010/main" val="38815998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defTabSz="931774">
              <a:buFont typeface="Arial" charset="0"/>
              <a:buChar char="•"/>
              <a:defRPr/>
            </a:pPr>
            <a:r>
              <a:rPr lang="en-US" dirty="0"/>
              <a:t>BV</a:t>
            </a:r>
          </a:p>
        </p:txBody>
      </p:sp>
      <p:sp>
        <p:nvSpPr>
          <p:cNvPr id="4" name="Slide Number Placeholder 3"/>
          <p:cNvSpPr>
            <a:spLocks noGrp="1"/>
          </p:cNvSpPr>
          <p:nvPr>
            <p:ph type="sldNum" sz="quarter" idx="10"/>
          </p:nvPr>
        </p:nvSpPr>
        <p:spPr/>
        <p:txBody>
          <a:bodyPr/>
          <a:lstStyle/>
          <a:p>
            <a:fld id="{7C11621C-3EA7-C342-A130-13C6D43C8C01}" type="slidenum">
              <a:rPr lang="en-US" smtClean="0"/>
              <a:t>26</a:t>
            </a:fld>
            <a:endParaRPr lang="en-US" dirty="0"/>
          </a:p>
        </p:txBody>
      </p:sp>
    </p:spTree>
    <p:extLst>
      <p:ext uri="{BB962C8B-B14F-4D97-AF65-F5344CB8AC3E}">
        <p14:creationId xmlns:p14="http://schemas.microsoft.com/office/powerpoint/2010/main" val="3660180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defTabSz="931774">
              <a:buFont typeface="Arial" charset="0"/>
              <a:buChar char="•"/>
              <a:defRPr/>
            </a:pPr>
            <a:r>
              <a:rPr lang="en-US" dirty="0"/>
              <a:t>BV</a:t>
            </a:r>
          </a:p>
        </p:txBody>
      </p:sp>
      <p:sp>
        <p:nvSpPr>
          <p:cNvPr id="4" name="Slide Number Placeholder 3"/>
          <p:cNvSpPr>
            <a:spLocks noGrp="1"/>
          </p:cNvSpPr>
          <p:nvPr>
            <p:ph type="sldNum" sz="quarter" idx="10"/>
          </p:nvPr>
        </p:nvSpPr>
        <p:spPr/>
        <p:txBody>
          <a:bodyPr/>
          <a:lstStyle/>
          <a:p>
            <a:fld id="{7C11621C-3EA7-C342-A130-13C6D43C8C01}" type="slidenum">
              <a:rPr lang="en-US" smtClean="0"/>
              <a:t>27</a:t>
            </a:fld>
            <a:endParaRPr lang="en-US" dirty="0"/>
          </a:p>
        </p:txBody>
      </p:sp>
    </p:spTree>
    <p:extLst>
      <p:ext uri="{BB962C8B-B14F-4D97-AF65-F5344CB8AC3E}">
        <p14:creationId xmlns:p14="http://schemas.microsoft.com/office/powerpoint/2010/main" val="37944441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defTabSz="931774">
              <a:buFont typeface="Arial" charset="0"/>
              <a:buChar char="•"/>
              <a:defRPr/>
            </a:pPr>
            <a:r>
              <a:rPr lang="en-US" dirty="0"/>
              <a:t>BV</a:t>
            </a:r>
          </a:p>
        </p:txBody>
      </p:sp>
      <p:sp>
        <p:nvSpPr>
          <p:cNvPr id="4" name="Slide Number Placeholder 3"/>
          <p:cNvSpPr>
            <a:spLocks noGrp="1"/>
          </p:cNvSpPr>
          <p:nvPr>
            <p:ph type="sldNum" sz="quarter" idx="10"/>
          </p:nvPr>
        </p:nvSpPr>
        <p:spPr/>
        <p:txBody>
          <a:bodyPr/>
          <a:lstStyle/>
          <a:p>
            <a:fld id="{7C11621C-3EA7-C342-A130-13C6D43C8C01}" type="slidenum">
              <a:rPr lang="en-US" smtClean="0"/>
              <a:t>28</a:t>
            </a:fld>
            <a:endParaRPr lang="en-US" dirty="0"/>
          </a:p>
        </p:txBody>
      </p:sp>
    </p:spTree>
    <p:extLst>
      <p:ext uri="{BB962C8B-B14F-4D97-AF65-F5344CB8AC3E}">
        <p14:creationId xmlns:p14="http://schemas.microsoft.com/office/powerpoint/2010/main" val="7755186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defTabSz="931774">
              <a:buFont typeface="Arial" charset="0"/>
              <a:buChar char="•"/>
              <a:defRPr/>
            </a:pPr>
            <a:endParaRPr lang="en-US" dirty="0"/>
          </a:p>
        </p:txBody>
      </p:sp>
      <p:sp>
        <p:nvSpPr>
          <p:cNvPr id="4" name="Slide Number Placeholder 3"/>
          <p:cNvSpPr>
            <a:spLocks noGrp="1"/>
          </p:cNvSpPr>
          <p:nvPr>
            <p:ph type="sldNum" sz="quarter" idx="10"/>
          </p:nvPr>
        </p:nvSpPr>
        <p:spPr/>
        <p:txBody>
          <a:bodyPr/>
          <a:lstStyle/>
          <a:p>
            <a:fld id="{7C11621C-3EA7-C342-A130-13C6D43C8C01}" type="slidenum">
              <a:rPr lang="en-US" smtClean="0"/>
              <a:t>29</a:t>
            </a:fld>
            <a:endParaRPr lang="en-US" dirty="0"/>
          </a:p>
        </p:txBody>
      </p:sp>
    </p:spTree>
    <p:extLst>
      <p:ext uri="{BB962C8B-B14F-4D97-AF65-F5344CB8AC3E}">
        <p14:creationId xmlns:p14="http://schemas.microsoft.com/office/powerpoint/2010/main" val="20339751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defTabSz="931774">
              <a:defRPr/>
            </a:pPr>
            <a:r>
              <a:rPr lang="en-US" dirty="0"/>
              <a:t>DP</a:t>
            </a:r>
          </a:p>
          <a:p>
            <a:pPr defTabSz="931774">
              <a:defRPr/>
            </a:pPr>
            <a:r>
              <a:rPr lang="en-US" dirty="0"/>
              <a:t>Deadlines are firm</a:t>
            </a:r>
          </a:p>
        </p:txBody>
      </p:sp>
      <p:sp>
        <p:nvSpPr>
          <p:cNvPr id="4" name="Slide Number Placeholder 3"/>
          <p:cNvSpPr>
            <a:spLocks noGrp="1"/>
          </p:cNvSpPr>
          <p:nvPr>
            <p:ph type="sldNum" sz="quarter" idx="10"/>
          </p:nvPr>
        </p:nvSpPr>
        <p:spPr/>
        <p:txBody>
          <a:bodyPr/>
          <a:lstStyle/>
          <a:p>
            <a:fld id="{7C11621C-3EA7-C342-A130-13C6D43C8C01}" type="slidenum">
              <a:rPr lang="en-US" smtClean="0"/>
              <a:t>3</a:t>
            </a:fld>
            <a:endParaRPr lang="en-US" dirty="0"/>
          </a:p>
        </p:txBody>
      </p:sp>
    </p:spTree>
    <p:extLst>
      <p:ext uri="{BB962C8B-B14F-4D97-AF65-F5344CB8AC3E}">
        <p14:creationId xmlns:p14="http://schemas.microsoft.com/office/powerpoint/2010/main" val="919735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defTabSz="931774">
              <a:buFont typeface="Arial" charset="0"/>
              <a:buChar char="•"/>
              <a:defRPr/>
            </a:pPr>
            <a:endParaRPr lang="en-US" dirty="0"/>
          </a:p>
        </p:txBody>
      </p:sp>
      <p:sp>
        <p:nvSpPr>
          <p:cNvPr id="4" name="Slide Number Placeholder 3"/>
          <p:cNvSpPr>
            <a:spLocks noGrp="1"/>
          </p:cNvSpPr>
          <p:nvPr>
            <p:ph type="sldNum" sz="quarter" idx="10"/>
          </p:nvPr>
        </p:nvSpPr>
        <p:spPr/>
        <p:txBody>
          <a:bodyPr/>
          <a:lstStyle/>
          <a:p>
            <a:fld id="{7C11621C-3EA7-C342-A130-13C6D43C8C01}" type="slidenum">
              <a:rPr lang="en-US" smtClean="0"/>
              <a:t>30</a:t>
            </a:fld>
            <a:endParaRPr lang="en-US" dirty="0"/>
          </a:p>
        </p:txBody>
      </p:sp>
    </p:spTree>
    <p:extLst>
      <p:ext uri="{BB962C8B-B14F-4D97-AF65-F5344CB8AC3E}">
        <p14:creationId xmlns:p14="http://schemas.microsoft.com/office/powerpoint/2010/main" val="20339751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defTabSz="931774">
              <a:buFont typeface="Arial" charset="0"/>
              <a:buChar char="•"/>
              <a:defRPr/>
            </a:pPr>
            <a:endParaRPr lang="en-US" dirty="0"/>
          </a:p>
        </p:txBody>
      </p:sp>
      <p:sp>
        <p:nvSpPr>
          <p:cNvPr id="4" name="Slide Number Placeholder 3"/>
          <p:cNvSpPr>
            <a:spLocks noGrp="1"/>
          </p:cNvSpPr>
          <p:nvPr>
            <p:ph type="sldNum" sz="quarter" idx="10"/>
          </p:nvPr>
        </p:nvSpPr>
        <p:spPr/>
        <p:txBody>
          <a:bodyPr/>
          <a:lstStyle/>
          <a:p>
            <a:fld id="{7C11621C-3EA7-C342-A130-13C6D43C8C01}" type="slidenum">
              <a:rPr lang="en-US" smtClean="0"/>
              <a:t>31</a:t>
            </a:fld>
            <a:endParaRPr lang="en-US" dirty="0"/>
          </a:p>
        </p:txBody>
      </p:sp>
    </p:spTree>
    <p:extLst>
      <p:ext uri="{BB962C8B-B14F-4D97-AF65-F5344CB8AC3E}">
        <p14:creationId xmlns:p14="http://schemas.microsoft.com/office/powerpoint/2010/main" val="20339751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defTabSz="931774">
              <a:buFont typeface="Arial" charset="0"/>
              <a:buChar char="•"/>
              <a:defRPr/>
            </a:pPr>
            <a:endParaRPr lang="en-US" dirty="0"/>
          </a:p>
        </p:txBody>
      </p:sp>
      <p:sp>
        <p:nvSpPr>
          <p:cNvPr id="4" name="Slide Number Placeholder 3"/>
          <p:cNvSpPr>
            <a:spLocks noGrp="1"/>
          </p:cNvSpPr>
          <p:nvPr>
            <p:ph type="sldNum" sz="quarter" idx="10"/>
          </p:nvPr>
        </p:nvSpPr>
        <p:spPr/>
        <p:txBody>
          <a:bodyPr/>
          <a:lstStyle/>
          <a:p>
            <a:fld id="{7C11621C-3EA7-C342-A130-13C6D43C8C01}" type="slidenum">
              <a:rPr lang="en-US" smtClean="0"/>
              <a:t>32</a:t>
            </a:fld>
            <a:endParaRPr lang="en-US" dirty="0"/>
          </a:p>
        </p:txBody>
      </p:sp>
    </p:spTree>
    <p:extLst>
      <p:ext uri="{BB962C8B-B14F-4D97-AF65-F5344CB8AC3E}">
        <p14:creationId xmlns:p14="http://schemas.microsoft.com/office/powerpoint/2010/main" val="20339751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NC</a:t>
            </a:r>
          </a:p>
        </p:txBody>
      </p:sp>
      <p:sp>
        <p:nvSpPr>
          <p:cNvPr id="4" name="Slide Number Placeholder 3"/>
          <p:cNvSpPr>
            <a:spLocks noGrp="1"/>
          </p:cNvSpPr>
          <p:nvPr>
            <p:ph type="sldNum" sz="quarter" idx="5"/>
          </p:nvPr>
        </p:nvSpPr>
        <p:spPr/>
        <p:txBody>
          <a:bodyPr/>
          <a:lstStyle/>
          <a:p>
            <a:fld id="{7C11621C-3EA7-C342-A130-13C6D43C8C01}" type="slidenum">
              <a:rPr lang="en-US" smtClean="0"/>
              <a:pPr/>
              <a:t>33</a:t>
            </a:fld>
            <a:endParaRPr lang="en-US" dirty="0"/>
          </a:p>
        </p:txBody>
      </p:sp>
    </p:spTree>
    <p:extLst>
      <p:ext uri="{BB962C8B-B14F-4D97-AF65-F5344CB8AC3E}">
        <p14:creationId xmlns:p14="http://schemas.microsoft.com/office/powerpoint/2010/main" val="17506764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All</a:t>
            </a:r>
          </a:p>
        </p:txBody>
      </p:sp>
      <p:sp>
        <p:nvSpPr>
          <p:cNvPr id="4" name="Slide Number Placeholder 3"/>
          <p:cNvSpPr>
            <a:spLocks noGrp="1"/>
          </p:cNvSpPr>
          <p:nvPr>
            <p:ph type="sldNum" sz="quarter" idx="10"/>
          </p:nvPr>
        </p:nvSpPr>
        <p:spPr/>
        <p:txBody>
          <a:bodyPr/>
          <a:lstStyle/>
          <a:p>
            <a:fld id="{7C11621C-3EA7-C342-A130-13C6D43C8C01}" type="slidenum">
              <a:rPr lang="en-US" smtClean="0"/>
              <a:t>34</a:t>
            </a:fld>
            <a:endParaRPr lang="en-US" dirty="0"/>
          </a:p>
        </p:txBody>
      </p:sp>
    </p:spTree>
    <p:extLst>
      <p:ext uri="{BB962C8B-B14F-4D97-AF65-F5344CB8AC3E}">
        <p14:creationId xmlns:p14="http://schemas.microsoft.com/office/powerpoint/2010/main" val="8904914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defTabSz="931774">
              <a:defRPr/>
            </a:pPr>
            <a:endParaRPr lang="en-US" dirty="0"/>
          </a:p>
        </p:txBody>
      </p:sp>
      <p:sp>
        <p:nvSpPr>
          <p:cNvPr id="4" name="Slide Number Placeholder 3"/>
          <p:cNvSpPr>
            <a:spLocks noGrp="1"/>
          </p:cNvSpPr>
          <p:nvPr>
            <p:ph type="sldNum" sz="quarter" idx="10"/>
          </p:nvPr>
        </p:nvSpPr>
        <p:spPr/>
        <p:txBody>
          <a:bodyPr/>
          <a:lstStyle/>
          <a:p>
            <a:fld id="{7C11621C-3EA7-C342-A130-13C6D43C8C01}" type="slidenum">
              <a:rPr lang="en-US" smtClean="0"/>
              <a:t>35</a:t>
            </a:fld>
            <a:endParaRPr lang="en-US" dirty="0"/>
          </a:p>
        </p:txBody>
      </p:sp>
    </p:spTree>
    <p:extLst>
      <p:ext uri="{BB962C8B-B14F-4D97-AF65-F5344CB8AC3E}">
        <p14:creationId xmlns:p14="http://schemas.microsoft.com/office/powerpoint/2010/main" val="14524069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defTabSz="931774">
              <a:defRPr/>
            </a:pPr>
            <a:r>
              <a:rPr lang="en-US" dirty="0"/>
              <a:t>DP</a:t>
            </a:r>
          </a:p>
          <a:p>
            <a:pPr defTabSz="931774">
              <a:defRPr/>
            </a:pPr>
            <a:r>
              <a:rPr lang="en-US" dirty="0"/>
              <a:t>-Quotas have remained virtually unchanged over the last 5 years.</a:t>
            </a:r>
          </a:p>
          <a:p>
            <a:pPr defTabSz="931774">
              <a:defRPr/>
            </a:pPr>
            <a:r>
              <a:rPr lang="en-US" dirty="0"/>
              <a:t>-On average we seem to receive between 4-7 </a:t>
            </a:r>
            <a:r>
              <a:rPr lang="en-US" dirty="0" err="1"/>
              <a:t>Vaniers</a:t>
            </a:r>
            <a:r>
              <a:rPr lang="en-US" dirty="0"/>
              <a:t> a year</a:t>
            </a:r>
          </a:p>
          <a:p>
            <a:pPr defTabSz="931774">
              <a:defRPr/>
            </a:pPr>
            <a:r>
              <a:rPr lang="en-US" sz="1800" dirty="0">
                <a:effectLst/>
                <a:latin typeface="Calibri" panose="020F0502020204030204" pitchFamily="34" charset="0"/>
                <a:ea typeface="Calibri" panose="020F0502020204030204" pitchFamily="34" charset="0"/>
              </a:rPr>
              <a:t>-Indigenous applicants must agree to their personal information being used for this purpose by making the appropriate selection in the application form by attaching the Vanier Canada Graduate Scholarship (Vanier CGS): Voluntary Self-Identification Form to their application in </a:t>
            </a:r>
            <a:r>
              <a:rPr lang="en-US" sz="1800" dirty="0" err="1">
                <a:effectLst/>
                <a:latin typeface="Calibri" panose="020F0502020204030204" pitchFamily="34" charset="0"/>
                <a:ea typeface="Calibri" panose="020F0502020204030204" pitchFamily="34" charset="0"/>
              </a:rPr>
              <a:t>ResearchNet</a:t>
            </a:r>
            <a:r>
              <a:rPr lang="en-US" sz="1800" dirty="0">
                <a:effectLst/>
                <a:latin typeface="Calibri" panose="020F0502020204030204" pitchFamily="34" charset="0"/>
                <a:ea typeface="Calibri" panose="020F0502020204030204" pitchFamily="34" charset="0"/>
              </a:rPr>
              <a:t>.</a:t>
            </a:r>
            <a:endParaRPr lang="en-US" dirty="0"/>
          </a:p>
        </p:txBody>
      </p:sp>
      <p:sp>
        <p:nvSpPr>
          <p:cNvPr id="4" name="Slide Number Placeholder 3"/>
          <p:cNvSpPr>
            <a:spLocks noGrp="1"/>
          </p:cNvSpPr>
          <p:nvPr>
            <p:ph type="sldNum" sz="quarter" idx="10"/>
          </p:nvPr>
        </p:nvSpPr>
        <p:spPr/>
        <p:txBody>
          <a:bodyPr/>
          <a:lstStyle/>
          <a:p>
            <a:fld id="{7C11621C-3EA7-C342-A130-13C6D43C8C01}" type="slidenum">
              <a:rPr lang="en-US" smtClean="0"/>
              <a:t>4</a:t>
            </a:fld>
            <a:endParaRPr lang="en-US" dirty="0"/>
          </a:p>
        </p:txBody>
      </p:sp>
    </p:spTree>
    <p:extLst>
      <p:ext uri="{BB962C8B-B14F-4D97-AF65-F5344CB8AC3E}">
        <p14:creationId xmlns:p14="http://schemas.microsoft.com/office/powerpoint/2010/main" val="919735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defTabSz="931774">
              <a:defRPr/>
            </a:pPr>
            <a:r>
              <a:rPr lang="en-US" dirty="0"/>
              <a:t>DP</a:t>
            </a:r>
          </a:p>
          <a:p>
            <a:pPr defTabSz="931774">
              <a:defRPr/>
            </a:pPr>
            <a:r>
              <a:rPr lang="en-US" dirty="0"/>
              <a:t>Only if you are endorsed by your department, will you be asked to complete a full application </a:t>
            </a:r>
          </a:p>
        </p:txBody>
      </p:sp>
      <p:sp>
        <p:nvSpPr>
          <p:cNvPr id="4" name="Slide Number Placeholder 3"/>
          <p:cNvSpPr>
            <a:spLocks noGrp="1"/>
          </p:cNvSpPr>
          <p:nvPr>
            <p:ph type="sldNum" sz="quarter" idx="10"/>
          </p:nvPr>
        </p:nvSpPr>
        <p:spPr/>
        <p:txBody>
          <a:bodyPr/>
          <a:lstStyle/>
          <a:p>
            <a:fld id="{7C11621C-3EA7-C342-A130-13C6D43C8C01}" type="slidenum">
              <a:rPr lang="en-US" smtClean="0"/>
              <a:t>5</a:t>
            </a:fld>
            <a:endParaRPr lang="en-US" dirty="0"/>
          </a:p>
        </p:txBody>
      </p:sp>
    </p:spTree>
    <p:extLst>
      <p:ext uri="{BB962C8B-B14F-4D97-AF65-F5344CB8AC3E}">
        <p14:creationId xmlns:p14="http://schemas.microsoft.com/office/powerpoint/2010/main" val="21208030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defTabSz="931774">
              <a:defRPr/>
            </a:pPr>
            <a:r>
              <a:rPr lang="en-US" dirty="0"/>
              <a:t>AM</a:t>
            </a:r>
          </a:p>
        </p:txBody>
      </p:sp>
      <p:sp>
        <p:nvSpPr>
          <p:cNvPr id="4" name="Slide Number Placeholder 3"/>
          <p:cNvSpPr>
            <a:spLocks noGrp="1"/>
          </p:cNvSpPr>
          <p:nvPr>
            <p:ph type="sldNum" sz="quarter" idx="10"/>
          </p:nvPr>
        </p:nvSpPr>
        <p:spPr/>
        <p:txBody>
          <a:bodyPr/>
          <a:lstStyle/>
          <a:p>
            <a:fld id="{7C11621C-3EA7-C342-A130-13C6D43C8C01}" type="slidenum">
              <a:rPr lang="en-US" smtClean="0"/>
              <a:t>6</a:t>
            </a:fld>
            <a:endParaRPr lang="en-US" dirty="0"/>
          </a:p>
        </p:txBody>
      </p:sp>
    </p:spTree>
    <p:extLst>
      <p:ext uri="{BB962C8B-B14F-4D97-AF65-F5344CB8AC3E}">
        <p14:creationId xmlns:p14="http://schemas.microsoft.com/office/powerpoint/2010/main" val="21208030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defTabSz="931774">
              <a:defRPr/>
            </a:pPr>
            <a:r>
              <a:rPr lang="en-US" dirty="0"/>
              <a:t>AM</a:t>
            </a:r>
          </a:p>
        </p:txBody>
      </p:sp>
      <p:sp>
        <p:nvSpPr>
          <p:cNvPr id="4" name="Slide Number Placeholder 3"/>
          <p:cNvSpPr>
            <a:spLocks noGrp="1"/>
          </p:cNvSpPr>
          <p:nvPr>
            <p:ph type="sldNum" sz="quarter" idx="10"/>
          </p:nvPr>
        </p:nvSpPr>
        <p:spPr/>
        <p:txBody>
          <a:bodyPr/>
          <a:lstStyle/>
          <a:p>
            <a:fld id="{7C11621C-3EA7-C342-A130-13C6D43C8C01}" type="slidenum">
              <a:rPr lang="en-US" smtClean="0"/>
              <a:t>7</a:t>
            </a:fld>
            <a:endParaRPr lang="en-US" dirty="0"/>
          </a:p>
        </p:txBody>
      </p:sp>
    </p:spTree>
    <p:extLst>
      <p:ext uri="{BB962C8B-B14F-4D97-AF65-F5344CB8AC3E}">
        <p14:creationId xmlns:p14="http://schemas.microsoft.com/office/powerpoint/2010/main" val="21208030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a:t>
            </a:r>
          </a:p>
          <a:p>
            <a:pPr defTabSz="931774">
              <a:defRPr/>
            </a:pPr>
            <a:endParaRPr lang="en-US" dirty="0"/>
          </a:p>
        </p:txBody>
      </p:sp>
      <p:sp>
        <p:nvSpPr>
          <p:cNvPr id="4" name="Slide Number Placeholder 3"/>
          <p:cNvSpPr>
            <a:spLocks noGrp="1"/>
          </p:cNvSpPr>
          <p:nvPr>
            <p:ph type="sldNum" sz="quarter" idx="10"/>
          </p:nvPr>
        </p:nvSpPr>
        <p:spPr/>
        <p:txBody>
          <a:bodyPr/>
          <a:lstStyle/>
          <a:p>
            <a:fld id="{7C11621C-3EA7-C342-A130-13C6D43C8C01}" type="slidenum">
              <a:rPr lang="en-US" smtClean="0"/>
              <a:t>8</a:t>
            </a:fld>
            <a:endParaRPr lang="en-US" dirty="0"/>
          </a:p>
        </p:txBody>
      </p:sp>
    </p:spTree>
    <p:extLst>
      <p:ext uri="{BB962C8B-B14F-4D97-AF65-F5344CB8AC3E}">
        <p14:creationId xmlns:p14="http://schemas.microsoft.com/office/powerpoint/2010/main" val="39244105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a:t>
            </a:r>
          </a:p>
          <a:p>
            <a:pPr defTabSz="931774">
              <a:defRPr/>
            </a:pPr>
            <a:endParaRPr lang="en-US" dirty="0"/>
          </a:p>
        </p:txBody>
      </p:sp>
      <p:sp>
        <p:nvSpPr>
          <p:cNvPr id="4" name="Slide Number Placeholder 3"/>
          <p:cNvSpPr>
            <a:spLocks noGrp="1"/>
          </p:cNvSpPr>
          <p:nvPr>
            <p:ph type="sldNum" sz="quarter" idx="10"/>
          </p:nvPr>
        </p:nvSpPr>
        <p:spPr/>
        <p:txBody>
          <a:bodyPr/>
          <a:lstStyle/>
          <a:p>
            <a:fld id="{7C11621C-3EA7-C342-A130-13C6D43C8C01}" type="slidenum">
              <a:rPr lang="en-US" smtClean="0"/>
              <a:t>9</a:t>
            </a:fld>
            <a:endParaRPr lang="en-US" dirty="0"/>
          </a:p>
        </p:txBody>
      </p:sp>
    </p:spTree>
    <p:extLst>
      <p:ext uri="{BB962C8B-B14F-4D97-AF65-F5344CB8AC3E}">
        <p14:creationId xmlns:p14="http://schemas.microsoft.com/office/powerpoint/2010/main" val="5323745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cxnSp>
        <p:nvCxnSpPr>
          <p:cNvPr id="13" name="Straight Connector 12"/>
          <p:cNvCxnSpPr/>
          <p:nvPr userDrawn="1"/>
        </p:nvCxnSpPr>
        <p:spPr>
          <a:xfrm>
            <a:off x="0" y="6214887"/>
            <a:ext cx="7194955" cy="0"/>
          </a:xfrm>
          <a:prstGeom prst="line">
            <a:avLst/>
          </a:prstGeom>
          <a:ln w="38100" cap="flat">
            <a:solidFill>
              <a:srgbClr val="7C0040"/>
            </a:solidFill>
          </a:ln>
          <a:effectLst/>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19421" y="5979688"/>
            <a:ext cx="1365504" cy="749808"/>
          </a:xfrm>
          <a:prstGeom prst="rect">
            <a:avLst/>
          </a:prstGeom>
        </p:spPr>
      </p:pic>
      <p:pic>
        <p:nvPicPr>
          <p:cNvPr id="15" name="Picture 1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7200" y="6446369"/>
            <a:ext cx="2432304" cy="182880"/>
          </a:xfrm>
          <a:prstGeom prst="rect">
            <a:avLst/>
          </a:prstGeom>
        </p:spPr>
      </p:pic>
    </p:spTree>
    <p:extLst>
      <p:ext uri="{BB962C8B-B14F-4D97-AF65-F5344CB8AC3E}">
        <p14:creationId xmlns:p14="http://schemas.microsoft.com/office/powerpoint/2010/main" val="14176017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Date Placeholder 11"/>
          <p:cNvSpPr>
            <a:spLocks noGrp="1"/>
          </p:cNvSpPr>
          <p:nvPr>
            <p:ph type="dt" sz="half" idx="10"/>
          </p:nvPr>
        </p:nvSpPr>
        <p:spPr/>
        <p:txBody>
          <a:bodyPr/>
          <a:lstStyle/>
          <a:p>
            <a:endParaRPr lang="en-US" dirty="0"/>
          </a:p>
        </p:txBody>
      </p:sp>
      <p:sp>
        <p:nvSpPr>
          <p:cNvPr id="13" name="Slide Number Placeholder 12"/>
          <p:cNvSpPr>
            <a:spLocks noGrp="1"/>
          </p:cNvSpPr>
          <p:nvPr>
            <p:ph type="sldNum" sz="quarter" idx="11"/>
          </p:nvPr>
        </p:nvSpPr>
        <p:spPr/>
        <p:txBody>
          <a:body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1827291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Date Placeholder 11"/>
          <p:cNvSpPr>
            <a:spLocks noGrp="1"/>
          </p:cNvSpPr>
          <p:nvPr>
            <p:ph type="dt" sz="half" idx="10"/>
          </p:nvPr>
        </p:nvSpPr>
        <p:spPr/>
        <p:txBody>
          <a:bodyPr/>
          <a:lstStyle/>
          <a:p>
            <a:endParaRPr lang="en-US" dirty="0"/>
          </a:p>
        </p:txBody>
      </p:sp>
      <p:sp>
        <p:nvSpPr>
          <p:cNvPr id="13" name="Slide Number Placeholder 12"/>
          <p:cNvSpPr>
            <a:spLocks noGrp="1"/>
          </p:cNvSpPr>
          <p:nvPr>
            <p:ph type="sldNum" sz="quarter" idx="11"/>
          </p:nvPr>
        </p:nvSpPr>
        <p:spPr/>
        <p:txBody>
          <a:body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19743146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ection Slide">
    <p:spTree>
      <p:nvGrpSpPr>
        <p:cNvPr id="1" name=""/>
        <p:cNvGrpSpPr/>
        <p:nvPr/>
      </p:nvGrpSpPr>
      <p:grpSpPr>
        <a:xfrm>
          <a:off x="0" y="0"/>
          <a:ext cx="0" cy="0"/>
          <a:chOff x="0" y="0"/>
          <a:chExt cx="0" cy="0"/>
        </a:xfrm>
      </p:grpSpPr>
      <p:sp>
        <p:nvSpPr>
          <p:cNvPr id="13" name="Background Picture">
            <a:extLst>
              <a:ext uri="{FF2B5EF4-FFF2-40B4-BE49-F238E27FC236}">
                <a16:creationId xmlns:a16="http://schemas.microsoft.com/office/drawing/2014/main" id="{B5352B15-F5A1-3540-B5B6-E1513B58E0FE}"/>
              </a:ext>
            </a:extLst>
          </p:cNvPr>
          <p:cNvSpPr>
            <a:spLocks noGrp="1"/>
          </p:cNvSpPr>
          <p:nvPr>
            <p:ph type="pic" sz="quarter" idx="11" hasCustomPrompt="1"/>
          </p:nvPr>
        </p:nvSpPr>
        <p:spPr>
          <a:xfrm>
            <a:off x="0" y="0"/>
            <a:ext cx="9144000" cy="6858000"/>
          </a:xfrm>
          <a:solidFill>
            <a:schemeClr val="tx1"/>
          </a:solidFill>
        </p:spPr>
        <p:txBody>
          <a:bodyPr anchor="ctr" anchorCtr="0"/>
          <a:lstStyle>
            <a:lvl1pPr marL="0" indent="0" algn="l">
              <a:buNone/>
              <a:defRPr>
                <a:solidFill>
                  <a:schemeClr val="bg1"/>
                </a:solidFill>
              </a:defRPr>
            </a:lvl1pPr>
          </a:lstStyle>
          <a:p>
            <a:r>
              <a:rPr lang="en-US" dirty="0"/>
              <a:t>Click the picture icon to insert a background picture. </a:t>
            </a:r>
            <a:br>
              <a:rPr lang="en-US" dirty="0"/>
            </a:br>
            <a:r>
              <a:rPr lang="en-US" dirty="0"/>
              <a:t>Make sure to include an image description by right </a:t>
            </a:r>
            <a:br>
              <a:rPr lang="en-US" dirty="0"/>
            </a:br>
            <a:r>
              <a:rPr lang="en-US" dirty="0"/>
              <a:t>clicking on your image and selecting ‘Edit Alt Text…’ </a:t>
            </a:r>
          </a:p>
          <a:p>
            <a:endParaRPr lang="en-US" dirty="0"/>
          </a:p>
        </p:txBody>
      </p:sp>
      <p:sp>
        <p:nvSpPr>
          <p:cNvPr id="20" name="Background Circle">
            <a:extLst>
              <a:ext uri="{FF2B5EF4-FFF2-40B4-BE49-F238E27FC236}">
                <a16:creationId xmlns:a16="http://schemas.microsoft.com/office/drawing/2014/main" id="{5A2FA8D5-369B-C44D-90BE-9F100D869C39}"/>
              </a:ext>
              <a:ext uri="{C183D7F6-B498-43B3-948B-1728B52AA6E4}">
                <adec:decorative xmlns:adec="http://schemas.microsoft.com/office/drawing/2017/decorative" val="1"/>
              </a:ext>
            </a:extLst>
          </p:cNvPr>
          <p:cNvSpPr>
            <a:spLocks noGrp="1"/>
          </p:cNvSpPr>
          <p:nvPr>
            <p:ph type="pic" sz="quarter" idx="13"/>
          </p:nvPr>
        </p:nvSpPr>
        <p:spPr>
          <a:xfrm>
            <a:off x="5842983" y="1185860"/>
            <a:ext cx="4090649" cy="4090649"/>
          </a:xfrm>
          <a:prstGeom prst="ellipse">
            <a:avLst/>
          </a:prstGeom>
          <a:solidFill>
            <a:schemeClr val="accent1"/>
          </a:solidFill>
        </p:spPr>
        <p:txBody>
          <a:bodyPr/>
          <a:lstStyle>
            <a:lvl1pPr>
              <a:defRPr>
                <a:solidFill>
                  <a:schemeClr val="accent1"/>
                </a:solidFill>
              </a:defRPr>
            </a:lvl1pPr>
          </a:lstStyle>
          <a:p>
            <a:endParaRPr lang="en-US" dirty="0"/>
          </a:p>
        </p:txBody>
      </p:sp>
      <p:sp>
        <p:nvSpPr>
          <p:cNvPr id="2" name="Title Placeholder">
            <a:extLst>
              <a:ext uri="{FF2B5EF4-FFF2-40B4-BE49-F238E27FC236}">
                <a16:creationId xmlns:a16="http://schemas.microsoft.com/office/drawing/2014/main" id="{649F63A3-0BA1-094E-B7F9-F33A78C6C9F4}"/>
              </a:ext>
            </a:extLst>
          </p:cNvPr>
          <p:cNvSpPr>
            <a:spLocks noGrp="1"/>
          </p:cNvSpPr>
          <p:nvPr>
            <p:ph type="title"/>
          </p:nvPr>
        </p:nvSpPr>
        <p:spPr>
          <a:xfrm>
            <a:off x="6307933" y="1552917"/>
            <a:ext cx="2707481" cy="1929348"/>
          </a:xfrm>
        </p:spPr>
        <p:txBody>
          <a:bodyPr anchor="b" anchorCtr="0">
            <a:normAutofit/>
          </a:bodyPr>
          <a:lstStyle>
            <a:lvl1pPr algn="l">
              <a:lnSpc>
                <a:spcPct val="100000"/>
              </a:lnSpc>
              <a:defRPr sz="2400">
                <a:solidFill>
                  <a:schemeClr val="bg1"/>
                </a:solidFill>
              </a:defRPr>
            </a:lvl1pPr>
          </a:lstStyle>
          <a:p>
            <a:r>
              <a:rPr lang="en-US" dirty="0"/>
              <a:t>Click to edit Master title style</a:t>
            </a:r>
          </a:p>
        </p:txBody>
      </p:sp>
      <p:sp>
        <p:nvSpPr>
          <p:cNvPr id="12" name="Subtitle Placeholder" descr="Master subtitle">
            <a:extLst>
              <a:ext uri="{FF2B5EF4-FFF2-40B4-BE49-F238E27FC236}">
                <a16:creationId xmlns:a16="http://schemas.microsoft.com/office/drawing/2014/main" id="{FC2F2E22-5550-2248-8176-512794DFA78D}"/>
              </a:ext>
            </a:extLst>
          </p:cNvPr>
          <p:cNvSpPr>
            <a:spLocks noGrp="1"/>
          </p:cNvSpPr>
          <p:nvPr>
            <p:ph type="subTitle" idx="1" hasCustomPrompt="1"/>
          </p:nvPr>
        </p:nvSpPr>
        <p:spPr>
          <a:xfrm>
            <a:off x="6307933" y="3486884"/>
            <a:ext cx="2707481" cy="1491288"/>
          </a:xfrm>
        </p:spPr>
        <p:txBody>
          <a:bodyPr>
            <a:normAutofit/>
          </a:bodyPr>
          <a:lstStyle>
            <a:lvl1pPr marL="0" indent="0" algn="l">
              <a:lnSpc>
                <a:spcPct val="150000"/>
              </a:lnSpc>
              <a:buNone/>
              <a:defRPr sz="1125">
                <a:solidFill>
                  <a:schemeClr val="bg1"/>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dirty="0"/>
              <a:t>Click to add subtitle</a:t>
            </a:r>
          </a:p>
        </p:txBody>
      </p:sp>
    </p:spTree>
    <p:extLst>
      <p:ext uri="{BB962C8B-B14F-4D97-AF65-F5344CB8AC3E}">
        <p14:creationId xmlns:p14="http://schemas.microsoft.com/office/powerpoint/2010/main" val="445668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150000"/>
              </a:lnSpc>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Slide Number Placeholder 18"/>
          <p:cNvSpPr>
            <a:spLocks noGrp="1"/>
          </p:cNvSpPr>
          <p:nvPr>
            <p:ph type="sldNum" sz="quarter" idx="11"/>
          </p:nvPr>
        </p:nvSpPr>
        <p:spPr/>
        <p:txBody>
          <a:body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4172202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2" name="Date Placeholder 11"/>
          <p:cNvSpPr>
            <a:spLocks noGrp="1"/>
          </p:cNvSpPr>
          <p:nvPr>
            <p:ph type="dt" sz="half" idx="10"/>
          </p:nvPr>
        </p:nvSpPr>
        <p:spPr/>
        <p:txBody>
          <a:bodyPr/>
          <a:lstStyle/>
          <a:p>
            <a:endParaRPr lang="en-US" dirty="0"/>
          </a:p>
        </p:txBody>
      </p:sp>
      <p:sp>
        <p:nvSpPr>
          <p:cNvPr id="13" name="Slide Number Placeholder 12"/>
          <p:cNvSpPr>
            <a:spLocks noGrp="1"/>
          </p:cNvSpPr>
          <p:nvPr>
            <p:ph type="sldNum" sz="quarter" idx="11"/>
          </p:nvPr>
        </p:nvSpPr>
        <p:spPr/>
        <p:txBody>
          <a:body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2489872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Date Placeholder 12"/>
          <p:cNvSpPr>
            <a:spLocks noGrp="1"/>
          </p:cNvSpPr>
          <p:nvPr>
            <p:ph type="dt" sz="half" idx="10"/>
          </p:nvPr>
        </p:nvSpPr>
        <p:spPr/>
        <p:txBody>
          <a:bodyPr/>
          <a:lstStyle/>
          <a:p>
            <a:endParaRPr lang="en-US" dirty="0"/>
          </a:p>
        </p:txBody>
      </p:sp>
      <p:sp>
        <p:nvSpPr>
          <p:cNvPr id="14" name="Slide Number Placeholder 13"/>
          <p:cNvSpPr>
            <a:spLocks noGrp="1"/>
          </p:cNvSpPr>
          <p:nvPr>
            <p:ph type="sldNum" sz="quarter" idx="11"/>
          </p:nvPr>
        </p:nvSpPr>
        <p:spPr/>
        <p:txBody>
          <a:body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3935014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Date Placeholder 14"/>
          <p:cNvSpPr>
            <a:spLocks noGrp="1"/>
          </p:cNvSpPr>
          <p:nvPr>
            <p:ph type="dt" sz="half" idx="10"/>
          </p:nvPr>
        </p:nvSpPr>
        <p:spPr/>
        <p:txBody>
          <a:bodyPr/>
          <a:lstStyle/>
          <a:p>
            <a:endParaRPr lang="en-US" dirty="0"/>
          </a:p>
        </p:txBody>
      </p:sp>
      <p:sp>
        <p:nvSpPr>
          <p:cNvPr id="16" name="Slide Number Placeholder 15"/>
          <p:cNvSpPr>
            <a:spLocks noGrp="1"/>
          </p:cNvSpPr>
          <p:nvPr>
            <p:ph type="sldNum" sz="quarter" idx="11"/>
          </p:nvPr>
        </p:nvSpPr>
        <p:spPr/>
        <p:txBody>
          <a:body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17158531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Date Placeholder 10"/>
          <p:cNvSpPr>
            <a:spLocks noGrp="1"/>
          </p:cNvSpPr>
          <p:nvPr>
            <p:ph type="dt" sz="half" idx="10"/>
          </p:nvPr>
        </p:nvSpPr>
        <p:spPr/>
        <p:txBody>
          <a:bodyPr/>
          <a:lstStyle/>
          <a:p>
            <a:endParaRPr lang="en-US" dirty="0"/>
          </a:p>
        </p:txBody>
      </p:sp>
      <p:sp>
        <p:nvSpPr>
          <p:cNvPr id="12" name="Slide Number Placeholder 11"/>
          <p:cNvSpPr>
            <a:spLocks noGrp="1"/>
          </p:cNvSpPr>
          <p:nvPr>
            <p:ph type="sldNum" sz="quarter" idx="11"/>
          </p:nvPr>
        </p:nvSpPr>
        <p:spPr/>
        <p:txBody>
          <a:body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10616227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 name="Date Placeholder 9"/>
          <p:cNvSpPr>
            <a:spLocks noGrp="1"/>
          </p:cNvSpPr>
          <p:nvPr>
            <p:ph type="dt" sz="half" idx="10"/>
          </p:nvPr>
        </p:nvSpPr>
        <p:spPr/>
        <p:txBody>
          <a:bodyPr/>
          <a:lstStyle/>
          <a:p>
            <a:endParaRPr lang="en-US" dirty="0"/>
          </a:p>
        </p:txBody>
      </p:sp>
      <p:sp>
        <p:nvSpPr>
          <p:cNvPr id="11" name="Slide Number Placeholder 10"/>
          <p:cNvSpPr>
            <a:spLocks noGrp="1"/>
          </p:cNvSpPr>
          <p:nvPr>
            <p:ph type="sldNum" sz="quarter" idx="11"/>
          </p:nvPr>
        </p:nvSpPr>
        <p:spPr/>
        <p:txBody>
          <a:body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1042816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3" name="Date Placeholder 12"/>
          <p:cNvSpPr>
            <a:spLocks noGrp="1"/>
          </p:cNvSpPr>
          <p:nvPr>
            <p:ph type="dt" sz="half" idx="10"/>
          </p:nvPr>
        </p:nvSpPr>
        <p:spPr/>
        <p:txBody>
          <a:bodyPr/>
          <a:lstStyle/>
          <a:p>
            <a:endParaRPr lang="en-US" dirty="0"/>
          </a:p>
        </p:txBody>
      </p:sp>
      <p:sp>
        <p:nvSpPr>
          <p:cNvPr id="14" name="Slide Number Placeholder 13"/>
          <p:cNvSpPr>
            <a:spLocks noGrp="1"/>
          </p:cNvSpPr>
          <p:nvPr>
            <p:ph type="sldNum" sz="quarter" idx="11"/>
          </p:nvPr>
        </p:nvSpPr>
        <p:spPr/>
        <p:txBody>
          <a:body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1483632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3" name="Date Placeholder 12"/>
          <p:cNvSpPr>
            <a:spLocks noGrp="1"/>
          </p:cNvSpPr>
          <p:nvPr>
            <p:ph type="dt" sz="half" idx="10"/>
          </p:nvPr>
        </p:nvSpPr>
        <p:spPr/>
        <p:txBody>
          <a:bodyPr/>
          <a:lstStyle/>
          <a:p>
            <a:endParaRPr lang="en-US" dirty="0"/>
          </a:p>
        </p:txBody>
      </p:sp>
      <p:sp>
        <p:nvSpPr>
          <p:cNvPr id="14" name="Slide Number Placeholder 13"/>
          <p:cNvSpPr>
            <a:spLocks noGrp="1"/>
          </p:cNvSpPr>
          <p:nvPr>
            <p:ph type="sldNum" sz="quarter" idx="11"/>
          </p:nvPr>
        </p:nvSpPr>
        <p:spPr/>
        <p:txBody>
          <a:body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27608352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p:cNvCxnSpPr/>
          <p:nvPr userDrawn="1"/>
        </p:nvCxnSpPr>
        <p:spPr>
          <a:xfrm>
            <a:off x="0" y="6214887"/>
            <a:ext cx="7194955" cy="0"/>
          </a:xfrm>
          <a:prstGeom prst="line">
            <a:avLst/>
          </a:prstGeom>
          <a:ln w="38100" cap="flat">
            <a:solidFill>
              <a:srgbClr val="7C0040"/>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519421" y="5979688"/>
            <a:ext cx="1365504" cy="749808"/>
          </a:xfrm>
          <a:prstGeom prst="rect">
            <a:avLst/>
          </a:prstGeom>
        </p:spPr>
      </p:pic>
      <p:pic>
        <p:nvPicPr>
          <p:cNvPr id="9" name="Picture 8"/>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457200" y="6446369"/>
            <a:ext cx="2432304" cy="182880"/>
          </a:xfrm>
          <a:prstGeom prst="rect">
            <a:avLst/>
          </a:prstGeom>
        </p:spPr>
      </p:pic>
      <p:sp>
        <p:nvSpPr>
          <p:cNvPr id="15" name="Slide Number Placeholder 5"/>
          <p:cNvSpPr>
            <a:spLocks noGrp="1"/>
          </p:cNvSpPr>
          <p:nvPr>
            <p:ph type="sldNum" sz="quarter" idx="4"/>
          </p:nvPr>
        </p:nvSpPr>
        <p:spPr>
          <a:xfrm>
            <a:off x="6421539" y="6346517"/>
            <a:ext cx="479525" cy="365125"/>
          </a:xfrm>
          <a:prstGeom prst="rect">
            <a:avLst/>
          </a:prstGeom>
        </p:spPr>
        <p:txBody>
          <a:bodyPr tIns="46800" rIns="0" anchor="ctr" anchorCtr="0"/>
          <a:lstStyle>
            <a:lvl1pPr algn="r">
              <a:defRPr sz="1200">
                <a:solidFill>
                  <a:srgbClr val="929292"/>
                </a:solidFill>
                <a:latin typeface="Arial" charset="0"/>
                <a:ea typeface="Arial" charset="0"/>
                <a:cs typeface="Arial" charset="0"/>
              </a:defRPr>
            </a:lvl1pPr>
          </a:lstStyle>
          <a:p>
            <a:fld id="{E2CB33EA-91D6-F140-A440-0A130B2A34DE}" type="slidenum">
              <a:rPr lang="en-US" smtClean="0"/>
              <a:pPr/>
              <a:t>‹#›</a:t>
            </a:fld>
            <a:endParaRPr lang="en-US" dirty="0"/>
          </a:p>
        </p:txBody>
      </p:sp>
      <p:sp>
        <p:nvSpPr>
          <p:cNvPr id="16" name="Date Placeholder 10"/>
          <p:cNvSpPr>
            <a:spLocks noGrp="1"/>
          </p:cNvSpPr>
          <p:nvPr>
            <p:ph type="dt" sz="half" idx="2"/>
          </p:nvPr>
        </p:nvSpPr>
        <p:spPr>
          <a:xfrm>
            <a:off x="4441467" y="6346518"/>
            <a:ext cx="1958715" cy="365125"/>
          </a:xfrm>
          <a:prstGeom prst="rect">
            <a:avLst/>
          </a:prstGeom>
        </p:spPr>
        <p:txBody>
          <a:bodyPr vert="horz" lIns="91440" tIns="45720" rIns="91440" bIns="45720" rtlCol="0" anchor="ctr" anchorCtr="0"/>
          <a:lstStyle>
            <a:lvl1pPr algn="r">
              <a:defRPr sz="1200">
                <a:solidFill>
                  <a:srgbClr val="929292"/>
                </a:solidFill>
                <a:latin typeface="Arial" charset="0"/>
                <a:ea typeface="Arial" charset="0"/>
                <a:cs typeface="Arial" charset="0"/>
              </a:defRPr>
            </a:lvl1pPr>
          </a:lstStyle>
          <a:p>
            <a:endParaRPr lang="en-US" dirty="0"/>
          </a:p>
        </p:txBody>
      </p:sp>
      <p:sp>
        <p:nvSpPr>
          <p:cNvPr id="20" name="Date Placeholder 10"/>
          <p:cNvSpPr txBox="1">
            <a:spLocks/>
          </p:cNvSpPr>
          <p:nvPr userDrawn="1"/>
        </p:nvSpPr>
        <p:spPr>
          <a:xfrm>
            <a:off x="6433066" y="6346518"/>
            <a:ext cx="224451" cy="365125"/>
          </a:xfrm>
          <a:prstGeom prst="rect">
            <a:avLst/>
          </a:prstGeom>
        </p:spPr>
        <p:txBody>
          <a:bodyPr vert="horz" lIns="91440" tIns="45720" rIns="91440" bIns="45720" rtlCol="0" anchor="ctr" anchorCtr="0"/>
          <a:lstStyle>
            <a:defPPr>
              <a:defRPr lang="en-US"/>
            </a:defPPr>
            <a:lvl1pPr marL="0" algn="r" defTabSz="457200" rtl="0" eaLnBrk="1" latinLnBrk="0" hangingPunct="1">
              <a:defRPr sz="1200" kern="1200">
                <a:solidFill>
                  <a:srgbClr val="929292"/>
                </a:solidFill>
                <a:latin typeface="Arial" charset="0"/>
                <a:ea typeface="Arial" charset="0"/>
                <a:cs typeface="Arial"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CA" dirty="0"/>
              <a:t>|</a:t>
            </a:r>
            <a:endParaRPr lang="en-US" dirty="0"/>
          </a:p>
        </p:txBody>
      </p:sp>
    </p:spTree>
    <p:extLst>
      <p:ext uri="{BB962C8B-B14F-4D97-AF65-F5344CB8AC3E}">
        <p14:creationId xmlns:p14="http://schemas.microsoft.com/office/powerpoint/2010/main" val="11046898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l" defTabSz="457200" rtl="0" eaLnBrk="1" latinLnBrk="0" hangingPunct="1">
        <a:lnSpc>
          <a:spcPct val="150000"/>
        </a:lnSpc>
        <a:spcBef>
          <a:spcPct val="0"/>
        </a:spcBef>
        <a:buNone/>
        <a:defRPr sz="3200" b="0" i="0" kern="1200">
          <a:solidFill>
            <a:schemeClr val="tx1"/>
          </a:solidFill>
          <a:latin typeface="Arial" charset="0"/>
          <a:ea typeface="+mj-ea"/>
          <a:cs typeface="+mj-cs"/>
        </a:defRPr>
      </a:lvl1pPr>
    </p:titleStyle>
    <p:bodyStyle>
      <a:lvl1pPr marL="342900" indent="-342900" algn="l" defTabSz="457200" rtl="0" eaLnBrk="1" latinLnBrk="0" hangingPunct="1">
        <a:spcBef>
          <a:spcPct val="20000"/>
        </a:spcBef>
        <a:buClr>
          <a:srgbClr val="7C0040"/>
        </a:buClr>
        <a:buFont typeface="Arial"/>
        <a:buChar char="•"/>
        <a:defRPr sz="2200" b="0" i="0" kern="1200">
          <a:solidFill>
            <a:schemeClr val="tx1"/>
          </a:solidFill>
          <a:latin typeface="Arial" charset="0"/>
          <a:ea typeface="+mn-ea"/>
          <a:cs typeface="+mn-cs"/>
        </a:defRPr>
      </a:lvl1pPr>
      <a:lvl2pPr marL="742950" indent="-285750" algn="l" defTabSz="457200" rtl="0" eaLnBrk="1" latinLnBrk="0" hangingPunct="1">
        <a:spcBef>
          <a:spcPct val="20000"/>
        </a:spcBef>
        <a:buClr>
          <a:srgbClr val="7C0040"/>
        </a:buClr>
        <a:buFont typeface="Arial"/>
        <a:buChar char="–"/>
        <a:defRPr sz="2200" b="0" i="0" kern="1200">
          <a:solidFill>
            <a:schemeClr val="tx1"/>
          </a:solidFill>
          <a:latin typeface="Arial" charset="0"/>
          <a:ea typeface="+mn-ea"/>
          <a:cs typeface="+mn-cs"/>
        </a:defRPr>
      </a:lvl2pPr>
      <a:lvl3pPr marL="1143000" indent="-228600" algn="l" defTabSz="457200" rtl="0" eaLnBrk="1" latinLnBrk="0" hangingPunct="1">
        <a:spcBef>
          <a:spcPct val="20000"/>
        </a:spcBef>
        <a:buClr>
          <a:srgbClr val="7C0040"/>
        </a:buClr>
        <a:buFont typeface="Arial"/>
        <a:buChar char="•"/>
        <a:defRPr sz="2200" b="0" i="0" kern="1200">
          <a:solidFill>
            <a:schemeClr val="tx1"/>
          </a:solidFill>
          <a:latin typeface="Arial" charset="0"/>
          <a:ea typeface="+mn-ea"/>
          <a:cs typeface="+mn-cs"/>
        </a:defRPr>
      </a:lvl3pPr>
      <a:lvl4pPr marL="1600200" indent="-228600" algn="l" defTabSz="457200" rtl="0" eaLnBrk="1" latinLnBrk="0" hangingPunct="1">
        <a:spcBef>
          <a:spcPct val="20000"/>
        </a:spcBef>
        <a:buClr>
          <a:srgbClr val="7C0040"/>
        </a:buClr>
        <a:buFont typeface="Arial"/>
        <a:buChar char="–"/>
        <a:defRPr sz="2200" b="0" i="0" kern="1200">
          <a:solidFill>
            <a:schemeClr val="tx1"/>
          </a:solidFill>
          <a:latin typeface="Arial" charset="0"/>
          <a:ea typeface="+mn-ea"/>
          <a:cs typeface="+mn-cs"/>
        </a:defRPr>
      </a:lvl4pPr>
      <a:lvl5pPr marL="2057400" indent="-228600" algn="l" defTabSz="457200" rtl="0" eaLnBrk="1" latinLnBrk="0" hangingPunct="1">
        <a:spcBef>
          <a:spcPct val="20000"/>
        </a:spcBef>
        <a:buClr>
          <a:srgbClr val="7C0040"/>
        </a:buClr>
        <a:buFont typeface="Arial"/>
        <a:buChar char="»"/>
        <a:defRPr sz="2200" b="0" i="0" kern="1200">
          <a:solidFill>
            <a:schemeClr val="tx1"/>
          </a:solidFill>
          <a:latin typeface="Arial"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vanier.gc.ca/en/selection_committee_guide-comite_selection_lignes.html#b0"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vanier.gc.ca/en/selection_committee_guide-comite_selection_lignes.html#b03"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hyperlink" Target="http://www.vanier.gc.ca/en/nomination_process-processus_de_mise_en_candidature.html#des1"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hyperlink" Target="https://gs.mcmaster.ca/current-students/scholarships/vanier-canada-graduate-doctoral-scholarship/" TargetMode="External"/><Relationship Id="rId4" Type="http://schemas.openxmlformats.org/officeDocument/2006/relationships/hyperlink" Target="mailto:graduatescholarships@mcmaster.ca"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2298292" y="1860262"/>
            <a:ext cx="4570426" cy="1512203"/>
          </a:xfrm>
          <a:prstGeom prst="rect">
            <a:avLst/>
          </a:prstGeom>
        </p:spPr>
        <p:txBody>
          <a:bodyPr vert="horz" lIns="0" tIns="0" rIns="0" bIns="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a:solidFill>
                  <a:srgbClr val="5E6A71"/>
                </a:solidFill>
                <a:latin typeface="Arial" charset="0"/>
                <a:ea typeface="Arial" charset="0"/>
                <a:cs typeface="Arial" charset="0"/>
              </a:rPr>
              <a:t>Vanier Doctoral               Canada Graduate Scholarships</a:t>
            </a:r>
          </a:p>
        </p:txBody>
      </p:sp>
      <p:sp>
        <p:nvSpPr>
          <p:cNvPr id="5" name="Subtitle 2"/>
          <p:cNvSpPr txBox="1">
            <a:spLocks/>
          </p:cNvSpPr>
          <p:nvPr/>
        </p:nvSpPr>
        <p:spPr>
          <a:xfrm>
            <a:off x="2298292" y="3247308"/>
            <a:ext cx="3145536" cy="250313"/>
          </a:xfrm>
          <a:prstGeom prst="rect">
            <a:avLst/>
          </a:prstGeom>
        </p:spPr>
        <p:txBody>
          <a:bodyPr vert="horz" lIns="0" tIns="0" rIns="0" bIns="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2400" dirty="0">
              <a:solidFill>
                <a:srgbClr val="5E6A71"/>
              </a:solidFill>
              <a:latin typeface="Arial" charset="0"/>
              <a:ea typeface="Arial" charset="0"/>
              <a:cs typeface="Arial" charset="0"/>
            </a:endParaRPr>
          </a:p>
          <a:p>
            <a:pPr marL="0" indent="0">
              <a:buNone/>
            </a:pPr>
            <a:r>
              <a:rPr lang="en-US" sz="2400" dirty="0">
                <a:solidFill>
                  <a:srgbClr val="5E6A71"/>
                </a:solidFill>
                <a:latin typeface="Arial" charset="0"/>
                <a:ea typeface="Arial" charset="0"/>
                <a:cs typeface="Arial" charset="0"/>
              </a:rPr>
              <a:t>Information Session</a:t>
            </a:r>
          </a:p>
        </p:txBody>
      </p:sp>
      <p:sp>
        <p:nvSpPr>
          <p:cNvPr id="6" name="Rectangle 2"/>
          <p:cNvSpPr txBox="1">
            <a:spLocks noChangeArrowheads="1"/>
          </p:cNvSpPr>
          <p:nvPr/>
        </p:nvSpPr>
        <p:spPr bwMode="auto">
          <a:xfrm>
            <a:off x="417106" y="4442457"/>
            <a:ext cx="1986117" cy="8844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spcBef>
                <a:spcPct val="20000"/>
              </a:spcBef>
              <a:buClr>
                <a:srgbClr val="7A003C"/>
              </a:buClr>
              <a:buSzPct val="120000"/>
              <a:buFont typeface="Wingdings" charset="2"/>
              <a:buChar char="§"/>
              <a:defRPr sz="2400">
                <a:solidFill>
                  <a:schemeClr val="tx1"/>
                </a:solidFill>
                <a:latin typeface="Arial" charset="0"/>
                <a:ea typeface="Osaka" charset="-128"/>
              </a:defRPr>
            </a:lvl1pPr>
            <a:lvl2pPr marL="742950" indent="-285750">
              <a:spcBef>
                <a:spcPct val="20000"/>
              </a:spcBef>
              <a:buClr>
                <a:srgbClr val="7A003C"/>
              </a:buClr>
              <a:buSzPct val="60000"/>
              <a:buFont typeface="Wingdings" charset="2"/>
              <a:buChar char="q"/>
              <a:defRPr sz="2000">
                <a:solidFill>
                  <a:schemeClr val="tx1"/>
                </a:solidFill>
                <a:latin typeface="Arial" charset="0"/>
                <a:ea typeface="Osaka" charset="-128"/>
              </a:defRPr>
            </a:lvl2pPr>
            <a:lvl3pPr marL="1143000" indent="-228600">
              <a:spcBef>
                <a:spcPct val="20000"/>
              </a:spcBef>
              <a:buChar char="•"/>
              <a:defRPr sz="2000">
                <a:solidFill>
                  <a:schemeClr val="tx1"/>
                </a:solidFill>
                <a:latin typeface="Arial" charset="0"/>
                <a:ea typeface="Osaka" charset="-128"/>
              </a:defRPr>
            </a:lvl3pPr>
            <a:lvl4pPr marL="1600200" indent="-228600">
              <a:spcBef>
                <a:spcPct val="20000"/>
              </a:spcBef>
              <a:buFont typeface="Wingdings" charset="2"/>
              <a:buChar char="§"/>
              <a:defRPr sz="2000">
                <a:solidFill>
                  <a:schemeClr val="tx1"/>
                </a:solidFill>
                <a:latin typeface="Arial" charset="0"/>
                <a:ea typeface="Osaka" charset="-128"/>
              </a:defRPr>
            </a:lvl4pPr>
            <a:lvl5pPr marL="2057400" indent="-228600">
              <a:spcBef>
                <a:spcPct val="20000"/>
              </a:spcBef>
              <a:buClr>
                <a:schemeClr val="bg2"/>
              </a:buClr>
              <a:buSzPct val="50000"/>
              <a:buFont typeface="Wingdings" charset="2"/>
              <a:buChar char="q"/>
              <a:defRPr sz="2000">
                <a:solidFill>
                  <a:schemeClr val="tx1"/>
                </a:solidFill>
                <a:latin typeface="Arial" charset="0"/>
                <a:ea typeface="Osaka" charset="-128"/>
              </a:defRPr>
            </a:lvl5pPr>
            <a:lvl6pPr marL="2514600" indent="-228600" eaLnBrk="0" fontAlgn="base" hangingPunct="0">
              <a:spcBef>
                <a:spcPct val="20000"/>
              </a:spcBef>
              <a:spcAft>
                <a:spcPct val="0"/>
              </a:spcAft>
              <a:buClr>
                <a:schemeClr val="bg2"/>
              </a:buClr>
              <a:buSzPct val="50000"/>
              <a:buFont typeface="Wingdings" charset="2"/>
              <a:buChar char="q"/>
              <a:defRPr sz="2000">
                <a:solidFill>
                  <a:schemeClr val="tx1"/>
                </a:solidFill>
                <a:latin typeface="Arial" charset="0"/>
                <a:ea typeface="Osaka" charset="-128"/>
              </a:defRPr>
            </a:lvl6pPr>
            <a:lvl7pPr marL="2971800" indent="-228600" eaLnBrk="0" fontAlgn="base" hangingPunct="0">
              <a:spcBef>
                <a:spcPct val="20000"/>
              </a:spcBef>
              <a:spcAft>
                <a:spcPct val="0"/>
              </a:spcAft>
              <a:buClr>
                <a:schemeClr val="bg2"/>
              </a:buClr>
              <a:buSzPct val="50000"/>
              <a:buFont typeface="Wingdings" charset="2"/>
              <a:buChar char="q"/>
              <a:defRPr sz="2000">
                <a:solidFill>
                  <a:schemeClr val="tx1"/>
                </a:solidFill>
                <a:latin typeface="Arial" charset="0"/>
                <a:ea typeface="Osaka" charset="-128"/>
              </a:defRPr>
            </a:lvl7pPr>
            <a:lvl8pPr marL="3429000" indent="-228600" eaLnBrk="0" fontAlgn="base" hangingPunct="0">
              <a:spcBef>
                <a:spcPct val="20000"/>
              </a:spcBef>
              <a:spcAft>
                <a:spcPct val="0"/>
              </a:spcAft>
              <a:buClr>
                <a:schemeClr val="bg2"/>
              </a:buClr>
              <a:buSzPct val="50000"/>
              <a:buFont typeface="Wingdings" charset="2"/>
              <a:buChar char="q"/>
              <a:defRPr sz="2000">
                <a:solidFill>
                  <a:schemeClr val="tx1"/>
                </a:solidFill>
                <a:latin typeface="Arial" charset="0"/>
                <a:ea typeface="Osaka" charset="-128"/>
              </a:defRPr>
            </a:lvl8pPr>
            <a:lvl9pPr marL="3886200" indent="-228600" eaLnBrk="0" fontAlgn="base" hangingPunct="0">
              <a:spcBef>
                <a:spcPct val="20000"/>
              </a:spcBef>
              <a:spcAft>
                <a:spcPct val="0"/>
              </a:spcAft>
              <a:buClr>
                <a:schemeClr val="bg2"/>
              </a:buClr>
              <a:buSzPct val="50000"/>
              <a:buFont typeface="Wingdings" charset="2"/>
              <a:buChar char="q"/>
              <a:defRPr sz="2000">
                <a:solidFill>
                  <a:schemeClr val="tx1"/>
                </a:solidFill>
                <a:latin typeface="Arial" charset="0"/>
                <a:ea typeface="Osaka" charset="-128"/>
              </a:defRPr>
            </a:lvl9pPr>
          </a:lstStyle>
          <a:p>
            <a:pPr algn="ctr">
              <a:spcBef>
                <a:spcPct val="0"/>
              </a:spcBef>
              <a:buNone/>
            </a:pPr>
            <a:r>
              <a:rPr lang="en-US" altLang="en-US" sz="2000" i="1" dirty="0">
                <a:solidFill>
                  <a:schemeClr val="bg1"/>
                </a:solidFill>
              </a:rPr>
              <a:t>July 21, 2021</a:t>
            </a:r>
          </a:p>
        </p:txBody>
      </p:sp>
    </p:spTree>
    <p:extLst>
      <p:ext uri="{BB962C8B-B14F-4D97-AF65-F5344CB8AC3E}">
        <p14:creationId xmlns:p14="http://schemas.microsoft.com/office/powerpoint/2010/main" val="11450199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a:spLocks noChangeArrowheads="1"/>
          </p:cNvSpPr>
          <p:nvPr/>
        </p:nvSpPr>
        <p:spPr bwMode="auto">
          <a:xfrm>
            <a:off x="166957" y="662496"/>
            <a:ext cx="2982913" cy="2982912"/>
          </a:xfrm>
          <a:prstGeom prst="ellipse">
            <a:avLst/>
          </a:prstGeom>
          <a:solidFill>
            <a:schemeClr val="accent4"/>
          </a:solidFill>
          <a:ln w="9525">
            <a:noFill/>
            <a:round/>
            <a:headEnd/>
            <a:tailEnd/>
          </a:ln>
        </p:spPr>
        <p:txBody>
          <a:bodyPr anchor="ctr"/>
          <a:lstStyle>
            <a:lvl1pPr>
              <a:spcBef>
                <a:spcPct val="20000"/>
              </a:spcBef>
              <a:buClr>
                <a:srgbClr val="7A003C"/>
              </a:buClr>
              <a:buSzPct val="120000"/>
              <a:buFont typeface="Wingdings" charset="2"/>
              <a:buChar char="§"/>
              <a:defRPr sz="2400">
                <a:solidFill>
                  <a:schemeClr val="tx1"/>
                </a:solidFill>
                <a:latin typeface="Arial" charset="0"/>
                <a:ea typeface="Osaka" charset="-128"/>
              </a:defRPr>
            </a:lvl1pPr>
            <a:lvl2pPr marL="742950" indent="-285750">
              <a:spcBef>
                <a:spcPct val="20000"/>
              </a:spcBef>
              <a:buClr>
                <a:srgbClr val="7A003C"/>
              </a:buClr>
              <a:buSzPct val="60000"/>
              <a:buFont typeface="Wingdings" charset="2"/>
              <a:buChar char="q"/>
              <a:defRPr sz="2000">
                <a:solidFill>
                  <a:schemeClr val="tx1"/>
                </a:solidFill>
                <a:latin typeface="Arial" charset="0"/>
                <a:ea typeface="Osaka" charset="-128"/>
              </a:defRPr>
            </a:lvl2pPr>
            <a:lvl3pPr marL="1143000" indent="-228600">
              <a:spcBef>
                <a:spcPct val="20000"/>
              </a:spcBef>
              <a:buChar char="•"/>
              <a:defRPr sz="2000">
                <a:solidFill>
                  <a:schemeClr val="tx1"/>
                </a:solidFill>
                <a:latin typeface="Arial" charset="0"/>
                <a:ea typeface="Osaka" charset="-128"/>
              </a:defRPr>
            </a:lvl3pPr>
            <a:lvl4pPr marL="1600200" indent="-228600">
              <a:spcBef>
                <a:spcPct val="20000"/>
              </a:spcBef>
              <a:buFont typeface="Wingdings" charset="2"/>
              <a:buChar char="§"/>
              <a:defRPr sz="2000">
                <a:solidFill>
                  <a:schemeClr val="tx1"/>
                </a:solidFill>
                <a:latin typeface="Arial" charset="0"/>
                <a:ea typeface="Osaka" charset="-128"/>
              </a:defRPr>
            </a:lvl4pPr>
            <a:lvl5pPr marL="2057400" indent="-228600">
              <a:spcBef>
                <a:spcPct val="20000"/>
              </a:spcBef>
              <a:buClr>
                <a:schemeClr val="bg2"/>
              </a:buClr>
              <a:buSzPct val="50000"/>
              <a:buFont typeface="Wingdings" charset="2"/>
              <a:buChar char="q"/>
              <a:defRPr sz="2000">
                <a:solidFill>
                  <a:schemeClr val="tx1"/>
                </a:solidFill>
                <a:latin typeface="Arial" charset="0"/>
                <a:ea typeface="Osaka" charset="-128"/>
              </a:defRPr>
            </a:lvl5pPr>
            <a:lvl6pPr marL="2514600" indent="-228600" eaLnBrk="0" fontAlgn="base" hangingPunct="0">
              <a:spcBef>
                <a:spcPct val="20000"/>
              </a:spcBef>
              <a:spcAft>
                <a:spcPct val="0"/>
              </a:spcAft>
              <a:buClr>
                <a:schemeClr val="bg2"/>
              </a:buClr>
              <a:buSzPct val="50000"/>
              <a:buFont typeface="Wingdings" charset="2"/>
              <a:buChar char="q"/>
              <a:defRPr sz="2000">
                <a:solidFill>
                  <a:schemeClr val="tx1"/>
                </a:solidFill>
                <a:latin typeface="Arial" charset="0"/>
                <a:ea typeface="Osaka" charset="-128"/>
              </a:defRPr>
            </a:lvl6pPr>
            <a:lvl7pPr marL="2971800" indent="-228600" eaLnBrk="0" fontAlgn="base" hangingPunct="0">
              <a:spcBef>
                <a:spcPct val="20000"/>
              </a:spcBef>
              <a:spcAft>
                <a:spcPct val="0"/>
              </a:spcAft>
              <a:buClr>
                <a:schemeClr val="bg2"/>
              </a:buClr>
              <a:buSzPct val="50000"/>
              <a:buFont typeface="Wingdings" charset="2"/>
              <a:buChar char="q"/>
              <a:defRPr sz="2000">
                <a:solidFill>
                  <a:schemeClr val="tx1"/>
                </a:solidFill>
                <a:latin typeface="Arial" charset="0"/>
                <a:ea typeface="Osaka" charset="-128"/>
              </a:defRPr>
            </a:lvl7pPr>
            <a:lvl8pPr marL="3429000" indent="-228600" eaLnBrk="0" fontAlgn="base" hangingPunct="0">
              <a:spcBef>
                <a:spcPct val="20000"/>
              </a:spcBef>
              <a:spcAft>
                <a:spcPct val="0"/>
              </a:spcAft>
              <a:buClr>
                <a:schemeClr val="bg2"/>
              </a:buClr>
              <a:buSzPct val="50000"/>
              <a:buFont typeface="Wingdings" charset="2"/>
              <a:buChar char="q"/>
              <a:defRPr sz="2000">
                <a:solidFill>
                  <a:schemeClr val="tx1"/>
                </a:solidFill>
                <a:latin typeface="Arial" charset="0"/>
                <a:ea typeface="Osaka" charset="-128"/>
              </a:defRPr>
            </a:lvl8pPr>
            <a:lvl9pPr marL="3886200" indent="-228600" eaLnBrk="0" fontAlgn="base" hangingPunct="0">
              <a:spcBef>
                <a:spcPct val="20000"/>
              </a:spcBef>
              <a:spcAft>
                <a:spcPct val="0"/>
              </a:spcAft>
              <a:buClr>
                <a:schemeClr val="bg2"/>
              </a:buClr>
              <a:buSzPct val="50000"/>
              <a:buFont typeface="Wingdings" charset="2"/>
              <a:buChar char="q"/>
              <a:defRPr sz="2000">
                <a:solidFill>
                  <a:schemeClr val="tx1"/>
                </a:solidFill>
                <a:latin typeface="Arial" charset="0"/>
                <a:ea typeface="Osaka" charset="-128"/>
              </a:defRPr>
            </a:lvl9pPr>
          </a:lstStyle>
          <a:p>
            <a:pPr algn="ctr">
              <a:spcBef>
                <a:spcPct val="0"/>
              </a:spcBef>
              <a:buClrTx/>
              <a:buSzTx/>
              <a:buFontTx/>
              <a:buNone/>
            </a:pPr>
            <a:r>
              <a:rPr lang="en-US" altLang="en-US" sz="3500" dirty="0">
                <a:solidFill>
                  <a:schemeClr val="bg1"/>
                </a:solidFill>
                <a:ea typeface="ＭＳ Ｐゴシック" charset="-128"/>
              </a:rPr>
              <a:t>Welcome</a:t>
            </a:r>
          </a:p>
        </p:txBody>
      </p:sp>
      <p:sp>
        <p:nvSpPr>
          <p:cNvPr id="14" name="Rectangle 3"/>
          <p:cNvSpPr txBox="1">
            <a:spLocks noChangeArrowheads="1"/>
          </p:cNvSpPr>
          <p:nvPr/>
        </p:nvSpPr>
        <p:spPr>
          <a:xfrm>
            <a:off x="2976880" y="-355858"/>
            <a:ext cx="5861154" cy="4626160"/>
          </a:xfrm>
          <a:prstGeom prst="rect">
            <a:avLst/>
          </a:prstGeom>
        </p:spPr>
        <p:txBody>
          <a:bodyPr vert="horz" lIns="91440" tIns="45720" rIns="91440" bIns="45720" rtlCol="0" anchor="ct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0">
              <a:spcBef>
                <a:spcPts val="0"/>
              </a:spcBef>
              <a:buFont typeface="Wingdings" panose="05000000000000000000" pitchFamily="2" charset="2"/>
              <a:buNone/>
            </a:pPr>
            <a:r>
              <a:rPr lang="en-US" altLang="en-US" sz="2800" b="1" dirty="0"/>
              <a:t>Our faculty presenters</a:t>
            </a:r>
          </a:p>
          <a:p>
            <a:pPr marL="685800">
              <a:spcBef>
                <a:spcPts val="0"/>
              </a:spcBef>
            </a:pPr>
            <a:r>
              <a:rPr lang="en-US" altLang="en-US" sz="1800" b="1" dirty="0"/>
              <a:t>Nancy Carter</a:t>
            </a:r>
            <a:r>
              <a:rPr lang="en-US" altLang="en-US" sz="1800" dirty="0"/>
              <a:t>, Assistant Dean</a:t>
            </a:r>
          </a:p>
          <a:p>
            <a:pPr indent="0">
              <a:spcBef>
                <a:spcPts val="0"/>
              </a:spcBef>
              <a:buFont typeface="Wingdings" panose="05000000000000000000" pitchFamily="2" charset="2"/>
              <a:buNone/>
            </a:pPr>
            <a:r>
              <a:rPr lang="en-US" altLang="en-US" sz="1800" dirty="0"/>
              <a:t>     Nursing Graduate Program</a:t>
            </a:r>
            <a:endParaRPr lang="en-US" altLang="en-US" sz="1800" b="1" dirty="0"/>
          </a:p>
          <a:p>
            <a:pPr marL="685800">
              <a:spcBef>
                <a:spcPts val="0"/>
              </a:spcBef>
            </a:pPr>
            <a:r>
              <a:rPr lang="en-US" altLang="en-US" sz="1800" b="1" dirty="0"/>
              <a:t>Brenda Vrkljan</a:t>
            </a:r>
            <a:r>
              <a:rPr lang="en-US" altLang="en-US" sz="1800"/>
              <a:t>, Professor</a:t>
            </a:r>
            <a:endParaRPr lang="en-US" altLang="en-US" sz="1800" dirty="0"/>
          </a:p>
          <a:p>
            <a:pPr indent="0">
              <a:spcBef>
                <a:spcPts val="0"/>
              </a:spcBef>
              <a:buFont typeface="Wingdings" panose="05000000000000000000" pitchFamily="2" charset="2"/>
              <a:buNone/>
            </a:pPr>
            <a:r>
              <a:rPr lang="en-US" altLang="en-US" sz="1800" dirty="0"/>
              <a:t>     School of Rehabilitation Science</a:t>
            </a:r>
          </a:p>
          <a:p>
            <a:pPr indent="0">
              <a:spcBef>
                <a:spcPts val="0"/>
              </a:spcBef>
              <a:buNone/>
            </a:pPr>
            <a:r>
              <a:rPr lang="en-US" altLang="en-US" sz="2000" dirty="0"/>
              <a:t>      </a:t>
            </a:r>
          </a:p>
          <a:p>
            <a:pPr indent="0">
              <a:spcBef>
                <a:spcPts val="0"/>
              </a:spcBef>
              <a:buNone/>
            </a:pPr>
            <a:endParaRPr lang="en-US" altLang="en-US" sz="2000" dirty="0"/>
          </a:p>
          <a:p>
            <a:pPr indent="0">
              <a:spcBef>
                <a:spcPts val="0"/>
              </a:spcBef>
              <a:buNone/>
            </a:pPr>
            <a:r>
              <a:rPr lang="en-US" altLang="en-US" sz="2800" b="1" dirty="0"/>
              <a:t>Our student presenters</a:t>
            </a:r>
          </a:p>
          <a:p>
            <a:pPr indent="0">
              <a:spcBef>
                <a:spcPts val="0"/>
              </a:spcBef>
              <a:buFont typeface="Wingdings" panose="05000000000000000000" pitchFamily="2" charset="2"/>
              <a:buNone/>
            </a:pPr>
            <a:endParaRPr lang="en-US" altLang="en-US" sz="2400" dirty="0"/>
          </a:p>
        </p:txBody>
      </p:sp>
      <p:sp>
        <p:nvSpPr>
          <p:cNvPr id="4" name="Date Placeholder 3"/>
          <p:cNvSpPr>
            <a:spLocks noGrp="1"/>
          </p:cNvSpPr>
          <p:nvPr>
            <p:ph type="dt" sz="half" idx="4294967295"/>
          </p:nvPr>
        </p:nvSpPr>
        <p:spPr>
          <a:xfrm>
            <a:off x="4441467" y="6346518"/>
            <a:ext cx="1958715" cy="365125"/>
          </a:xfrm>
          <a:prstGeom prst="rect">
            <a:avLst/>
          </a:prstGeom>
        </p:spPr>
        <p:txBody>
          <a:bodyPr/>
          <a:lstStyle/>
          <a:p>
            <a:fld id="{CB381824-EA68-8E49-B8C6-5483C1781DEA}" type="datetime4">
              <a:rPr lang="en-CA" smtClean="0"/>
              <a:pPr/>
              <a:t>July 21, 2021</a:t>
            </a:fld>
            <a:endParaRPr lang="en-US" dirty="0"/>
          </a:p>
        </p:txBody>
      </p:sp>
      <p:sp>
        <p:nvSpPr>
          <p:cNvPr id="3" name="Slide Number Placeholder 2"/>
          <p:cNvSpPr>
            <a:spLocks noGrp="1"/>
          </p:cNvSpPr>
          <p:nvPr>
            <p:ph type="sldNum" sz="quarter" idx="11"/>
          </p:nvPr>
        </p:nvSpPr>
        <p:spPr/>
        <p:txBody>
          <a:bodyPr/>
          <a:lstStyle/>
          <a:p>
            <a:fld id="{E2CB33EA-91D6-F140-A440-0A130B2A34DE}" type="slidenum">
              <a:rPr lang="en-US" smtClean="0"/>
              <a:pPr/>
              <a:t>10</a:t>
            </a:fld>
            <a:endParaRPr lang="en-US" dirty="0"/>
          </a:p>
        </p:txBody>
      </p:sp>
      <p:sp>
        <p:nvSpPr>
          <p:cNvPr id="7" name="Subtitle 2"/>
          <p:cNvSpPr txBox="1">
            <a:spLocks/>
          </p:cNvSpPr>
          <p:nvPr/>
        </p:nvSpPr>
        <p:spPr>
          <a:xfrm>
            <a:off x="420624" y="402880"/>
            <a:ext cx="8336733" cy="940145"/>
          </a:xfrm>
          <a:prstGeom prst="rect">
            <a:avLst/>
          </a:prstGeom>
        </p:spPr>
        <p:txBody>
          <a:bodyPr vert="horz" lIns="0" tIns="0" rIns="0" bIns="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lvl="0" algn="l">
              <a:lnSpc>
                <a:spcPct val="80000"/>
              </a:lnSpc>
              <a:spcBef>
                <a:spcPts val="0"/>
              </a:spcBef>
              <a:spcAft>
                <a:spcPts val="300"/>
              </a:spcAft>
            </a:pPr>
            <a:endParaRPr lang="en-US" sz="2000" dirty="0">
              <a:solidFill>
                <a:srgbClr val="5E6A71"/>
              </a:solidFill>
              <a:latin typeface="Arial" charset="0"/>
              <a:ea typeface="Arial" charset="0"/>
              <a:cs typeface="Arial" charset="0"/>
            </a:endParaRPr>
          </a:p>
        </p:txBody>
      </p:sp>
      <p:sp>
        <p:nvSpPr>
          <p:cNvPr id="8" name="Subtitle 2">
            <a:extLst>
              <a:ext uri="{FF2B5EF4-FFF2-40B4-BE49-F238E27FC236}">
                <a16:creationId xmlns:a16="http://schemas.microsoft.com/office/drawing/2014/main" id="{F1BA0F6A-39FE-7542-85EC-04F80E789482}"/>
              </a:ext>
            </a:extLst>
          </p:cNvPr>
          <p:cNvSpPr txBox="1">
            <a:spLocks/>
          </p:cNvSpPr>
          <p:nvPr/>
        </p:nvSpPr>
        <p:spPr>
          <a:xfrm>
            <a:off x="563110" y="4811872"/>
            <a:ext cx="8017780" cy="747838"/>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rgbClr val="7C0040"/>
              </a:buClr>
              <a:buFont typeface="Arial"/>
              <a:buChar char="•"/>
              <a:defRPr sz="2200" b="0" i="0" kern="1200">
                <a:solidFill>
                  <a:schemeClr val="tx1"/>
                </a:solidFill>
                <a:latin typeface="Arial" charset="0"/>
                <a:ea typeface="+mn-ea"/>
                <a:cs typeface="+mn-cs"/>
              </a:defRPr>
            </a:lvl1pPr>
            <a:lvl2pPr marL="742950" indent="-285750" algn="l" defTabSz="457200" rtl="0" eaLnBrk="1" latinLnBrk="0" hangingPunct="1">
              <a:spcBef>
                <a:spcPct val="20000"/>
              </a:spcBef>
              <a:buClr>
                <a:srgbClr val="7C0040"/>
              </a:buClr>
              <a:buFont typeface="Arial"/>
              <a:buChar char="–"/>
              <a:defRPr sz="2200" b="0" i="0" kern="1200">
                <a:solidFill>
                  <a:schemeClr val="tx1"/>
                </a:solidFill>
                <a:latin typeface="Arial" charset="0"/>
                <a:ea typeface="+mn-ea"/>
                <a:cs typeface="+mn-cs"/>
              </a:defRPr>
            </a:lvl2pPr>
            <a:lvl3pPr marL="1143000" indent="-228600" algn="l" defTabSz="457200" rtl="0" eaLnBrk="1" latinLnBrk="0" hangingPunct="1">
              <a:spcBef>
                <a:spcPct val="20000"/>
              </a:spcBef>
              <a:buClr>
                <a:srgbClr val="7C0040"/>
              </a:buClr>
              <a:buFont typeface="Arial"/>
              <a:buChar char="•"/>
              <a:defRPr sz="2200" b="0" i="0" kern="1200">
                <a:solidFill>
                  <a:schemeClr val="tx1"/>
                </a:solidFill>
                <a:latin typeface="Arial" charset="0"/>
                <a:ea typeface="+mn-ea"/>
                <a:cs typeface="+mn-cs"/>
              </a:defRPr>
            </a:lvl3pPr>
            <a:lvl4pPr marL="1600200" indent="-228600" algn="l" defTabSz="457200" rtl="0" eaLnBrk="1" latinLnBrk="0" hangingPunct="1">
              <a:spcBef>
                <a:spcPct val="20000"/>
              </a:spcBef>
              <a:buClr>
                <a:srgbClr val="7C0040"/>
              </a:buClr>
              <a:buFont typeface="Arial"/>
              <a:buChar char="–"/>
              <a:defRPr sz="2200" b="0" i="0" kern="1200">
                <a:solidFill>
                  <a:schemeClr val="tx1"/>
                </a:solidFill>
                <a:latin typeface="Arial" charset="0"/>
                <a:ea typeface="+mn-ea"/>
                <a:cs typeface="+mn-cs"/>
              </a:defRPr>
            </a:lvl4pPr>
            <a:lvl5pPr marL="2057400" indent="-228600" algn="l" defTabSz="457200" rtl="0" eaLnBrk="1" latinLnBrk="0" hangingPunct="1">
              <a:spcBef>
                <a:spcPct val="20000"/>
              </a:spcBef>
              <a:buClr>
                <a:srgbClr val="7C0040"/>
              </a:buClr>
              <a:buFont typeface="Arial"/>
              <a:buChar char="»"/>
              <a:defRPr sz="2200" b="0" i="0" kern="1200">
                <a:solidFill>
                  <a:schemeClr val="tx1"/>
                </a:solidFill>
                <a:latin typeface="Arial"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800" b="1" u="sng" dirty="0">
                <a:solidFill>
                  <a:schemeClr val="accent1"/>
                </a:solidFill>
              </a:rPr>
              <a:t>Acknowledgement</a:t>
            </a:r>
            <a:r>
              <a:rPr lang="en-US" sz="1800" dirty="0">
                <a:solidFill>
                  <a:schemeClr val="accent1"/>
                </a:solidFill>
              </a:rPr>
              <a:t>: Thank you to Antonella (Toni) Masciantonio and Diane Potvin for drafting this presentation. As well, corresponding information on some of the slides that follow was originally developed by: Drs. Nancy Carter &amp; Ryan Van Lieshout (with additions/edits by Dr. Brenda Vrkljan). </a:t>
            </a:r>
          </a:p>
        </p:txBody>
      </p:sp>
      <p:sp>
        <p:nvSpPr>
          <p:cNvPr id="9" name="Rectangle 3">
            <a:extLst>
              <a:ext uri="{FF2B5EF4-FFF2-40B4-BE49-F238E27FC236}">
                <a16:creationId xmlns:a16="http://schemas.microsoft.com/office/drawing/2014/main" id="{A58502F0-CEE3-644A-9893-4145DB4D4E5A}"/>
              </a:ext>
            </a:extLst>
          </p:cNvPr>
          <p:cNvSpPr txBox="1">
            <a:spLocks noChangeArrowheads="1"/>
          </p:cNvSpPr>
          <p:nvPr/>
        </p:nvSpPr>
        <p:spPr>
          <a:xfrm>
            <a:off x="2976880" y="2762561"/>
            <a:ext cx="5118905" cy="1507741"/>
          </a:xfrm>
          <a:prstGeom prst="rect">
            <a:avLst/>
          </a:prstGeom>
        </p:spPr>
        <p:txBody>
          <a:bodyPr vert="horz" lIns="91440" tIns="45720" rIns="91440" bIns="45720" rtlCol="0" anchor="ct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685800">
              <a:spcBef>
                <a:spcPts val="0"/>
              </a:spcBef>
            </a:pPr>
            <a:r>
              <a:rPr lang="en-US" altLang="en-US" sz="1800" b="1" dirty="0"/>
              <a:t>Sophie Ngana</a:t>
            </a:r>
            <a:r>
              <a:rPr lang="en-US" altLang="en-US" sz="1800" dirty="0"/>
              <a:t>, CIHR Vanier Scholar, 2021</a:t>
            </a:r>
          </a:p>
          <a:p>
            <a:pPr marL="685800">
              <a:spcBef>
                <a:spcPts val="0"/>
              </a:spcBef>
            </a:pPr>
            <a:r>
              <a:rPr lang="en-US" altLang="en-US" sz="1800" b="1" dirty="0"/>
              <a:t>Ahmed Badr</a:t>
            </a:r>
            <a:r>
              <a:rPr lang="en-US" altLang="en-US" sz="1800" dirty="0"/>
              <a:t>, NSERC Vanier Scholar, 2021</a:t>
            </a:r>
          </a:p>
          <a:p>
            <a:pPr marL="685800">
              <a:spcBef>
                <a:spcPts val="0"/>
              </a:spcBef>
            </a:pPr>
            <a:r>
              <a:rPr lang="en-US" altLang="en-US" sz="1800" b="1" dirty="0"/>
              <a:t>Elise Desjardins</a:t>
            </a:r>
            <a:r>
              <a:rPr lang="en-US" altLang="en-US" sz="1800" dirty="0"/>
              <a:t>, SSHRC Vanier Scholar, 2021</a:t>
            </a:r>
          </a:p>
        </p:txBody>
      </p:sp>
    </p:spTree>
    <p:extLst>
      <p:ext uri="{BB962C8B-B14F-4D97-AF65-F5344CB8AC3E}">
        <p14:creationId xmlns:p14="http://schemas.microsoft.com/office/powerpoint/2010/main" val="27127427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E2CB33EA-91D6-F140-A440-0A130B2A34DE}" type="slidenum">
              <a:rPr lang="en-US" smtClean="0"/>
              <a:pPr/>
              <a:t>11</a:t>
            </a:fld>
            <a:endParaRPr lang="en-US" dirty="0"/>
          </a:p>
        </p:txBody>
      </p:sp>
      <p:sp>
        <p:nvSpPr>
          <p:cNvPr id="20" name="Rectangle 3"/>
          <p:cNvSpPr txBox="1">
            <a:spLocks noChangeArrowheads="1"/>
          </p:cNvSpPr>
          <p:nvPr/>
        </p:nvSpPr>
        <p:spPr bwMode="auto">
          <a:xfrm>
            <a:off x="614364" y="1343025"/>
            <a:ext cx="7889556" cy="44618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lr>
                <a:srgbClr val="7A003C"/>
              </a:buClr>
              <a:buSzPct val="120000"/>
              <a:buFont typeface="Wingdings" pitchFamily="-107" charset="2"/>
              <a:buNone/>
              <a:defRPr sz="1800" b="1">
                <a:solidFill>
                  <a:schemeClr val="tx1"/>
                </a:solidFill>
                <a:latin typeface="+mn-lt"/>
                <a:ea typeface="+mn-ea"/>
                <a:cs typeface="+mn-cs"/>
              </a:defRPr>
            </a:lvl1pPr>
            <a:lvl2pPr marL="742950" indent="-285750" algn="l" rtl="0" eaLnBrk="0" fontAlgn="base" hangingPunct="0">
              <a:spcBef>
                <a:spcPct val="20000"/>
              </a:spcBef>
              <a:spcAft>
                <a:spcPct val="0"/>
              </a:spcAft>
              <a:buClr>
                <a:srgbClr val="7A003C"/>
              </a:buClr>
              <a:buSzPct val="60000"/>
              <a:buFont typeface="Wingdings" charset="2"/>
              <a:buChar char="q"/>
              <a:defRPr sz="20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000">
                <a:solidFill>
                  <a:schemeClr val="tx1"/>
                </a:solidFill>
                <a:latin typeface="+mn-lt"/>
                <a:ea typeface="+mn-ea"/>
                <a:cs typeface="+mn-cs"/>
              </a:defRPr>
            </a:lvl3pPr>
            <a:lvl4pPr marL="1600200" indent="-228600" algn="l" rtl="0" eaLnBrk="0" fontAlgn="base" hangingPunct="0">
              <a:spcBef>
                <a:spcPct val="20000"/>
              </a:spcBef>
              <a:spcAft>
                <a:spcPct val="0"/>
              </a:spcAft>
              <a:buFont typeface="Wingdings" charset="2"/>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lr>
                <a:schemeClr val="bg2"/>
              </a:buClr>
              <a:buSzPct val="50000"/>
              <a:buFont typeface="Wingdings" charset="2"/>
              <a:buChar char="q"/>
              <a:defRPr sz="2000">
                <a:solidFill>
                  <a:schemeClr val="tx1"/>
                </a:solidFill>
                <a:latin typeface="+mn-lt"/>
                <a:ea typeface="+mn-ea"/>
                <a:cs typeface="+mn-cs"/>
              </a:defRPr>
            </a:lvl5pPr>
            <a:lvl6pPr marL="2514600" indent="-228600" algn="l" rtl="0" fontAlgn="base">
              <a:spcBef>
                <a:spcPct val="20000"/>
              </a:spcBef>
              <a:spcAft>
                <a:spcPct val="0"/>
              </a:spcAft>
              <a:buClr>
                <a:schemeClr val="bg2"/>
              </a:buClr>
              <a:buSzPct val="50000"/>
              <a:buFont typeface="Wingdings" pitchFamily="-107" charset="2"/>
              <a:buChar char="q"/>
              <a:defRPr sz="2000">
                <a:solidFill>
                  <a:schemeClr val="tx1"/>
                </a:solidFill>
                <a:latin typeface="+mn-lt"/>
                <a:ea typeface="+mn-ea"/>
                <a:cs typeface="+mn-cs"/>
              </a:defRPr>
            </a:lvl6pPr>
            <a:lvl7pPr marL="2971800" indent="-228600" algn="l" rtl="0" fontAlgn="base">
              <a:spcBef>
                <a:spcPct val="20000"/>
              </a:spcBef>
              <a:spcAft>
                <a:spcPct val="0"/>
              </a:spcAft>
              <a:buClr>
                <a:schemeClr val="bg2"/>
              </a:buClr>
              <a:buSzPct val="50000"/>
              <a:buFont typeface="Wingdings" pitchFamily="-107" charset="2"/>
              <a:buChar char="q"/>
              <a:defRPr sz="2000">
                <a:solidFill>
                  <a:schemeClr val="tx1"/>
                </a:solidFill>
                <a:latin typeface="+mn-lt"/>
                <a:ea typeface="+mn-ea"/>
                <a:cs typeface="+mn-cs"/>
              </a:defRPr>
            </a:lvl7pPr>
            <a:lvl8pPr marL="3429000" indent="-228600" algn="l" rtl="0" fontAlgn="base">
              <a:spcBef>
                <a:spcPct val="20000"/>
              </a:spcBef>
              <a:spcAft>
                <a:spcPct val="0"/>
              </a:spcAft>
              <a:buClr>
                <a:schemeClr val="bg2"/>
              </a:buClr>
              <a:buSzPct val="50000"/>
              <a:buFont typeface="Wingdings" pitchFamily="-107" charset="2"/>
              <a:buChar char="q"/>
              <a:defRPr sz="2000">
                <a:solidFill>
                  <a:schemeClr val="tx1"/>
                </a:solidFill>
                <a:latin typeface="+mn-lt"/>
                <a:ea typeface="+mn-ea"/>
                <a:cs typeface="+mn-cs"/>
              </a:defRPr>
            </a:lvl8pPr>
            <a:lvl9pPr marL="3886200" indent="-228600" algn="l" rtl="0" fontAlgn="base">
              <a:spcBef>
                <a:spcPct val="20000"/>
              </a:spcBef>
              <a:spcAft>
                <a:spcPct val="0"/>
              </a:spcAft>
              <a:buClr>
                <a:schemeClr val="bg2"/>
              </a:buClr>
              <a:buSzPct val="50000"/>
              <a:buFont typeface="Wingdings" pitchFamily="-107" charset="2"/>
              <a:buChar char="q"/>
              <a:defRPr sz="2000">
                <a:solidFill>
                  <a:schemeClr val="tx1"/>
                </a:solidFill>
                <a:latin typeface="+mn-lt"/>
                <a:ea typeface="+mn-ea"/>
                <a:cs typeface="+mn-cs"/>
              </a:defRPr>
            </a:lvl9pPr>
          </a:lstStyle>
          <a:p>
            <a:pPr algn="l">
              <a:defRPr/>
            </a:pPr>
            <a:r>
              <a:rPr lang="en-US" sz="2400" b="0" dirty="0"/>
              <a:t>All three criteria carry equal weighting (33.3%) for evaluation by the committee:</a:t>
            </a:r>
            <a:endParaRPr lang="en-US" sz="2400" dirty="0"/>
          </a:p>
          <a:p>
            <a:pPr marL="1257300" lvl="1" indent="-514350">
              <a:lnSpc>
                <a:spcPct val="200000"/>
              </a:lnSpc>
              <a:defRPr/>
            </a:pPr>
            <a:r>
              <a:rPr lang="en-US" sz="2600" dirty="0"/>
              <a:t>Academic Excellence</a:t>
            </a:r>
            <a:endParaRPr lang="en-US" sz="2400" b="0" dirty="0"/>
          </a:p>
          <a:p>
            <a:pPr marL="1257300" lvl="1" indent="-514350">
              <a:lnSpc>
                <a:spcPct val="200000"/>
              </a:lnSpc>
              <a:defRPr/>
            </a:pPr>
            <a:r>
              <a:rPr lang="en-US" sz="2600" dirty="0"/>
              <a:t>Research Potential</a:t>
            </a:r>
            <a:endParaRPr lang="en-US" sz="2400" b="0" dirty="0"/>
          </a:p>
          <a:p>
            <a:pPr marL="1257300" lvl="1" indent="-514350">
              <a:lnSpc>
                <a:spcPct val="200000"/>
              </a:lnSpc>
              <a:defRPr/>
            </a:pPr>
            <a:r>
              <a:rPr lang="en-US" sz="2600" dirty="0"/>
              <a:t>Leadership</a:t>
            </a:r>
          </a:p>
        </p:txBody>
      </p:sp>
      <p:sp>
        <p:nvSpPr>
          <p:cNvPr id="7" name="Subtitle 2"/>
          <p:cNvSpPr txBox="1">
            <a:spLocks/>
          </p:cNvSpPr>
          <p:nvPr/>
        </p:nvSpPr>
        <p:spPr>
          <a:xfrm>
            <a:off x="420624" y="402880"/>
            <a:ext cx="8336733" cy="940145"/>
          </a:xfrm>
          <a:prstGeom prst="rect">
            <a:avLst/>
          </a:prstGeom>
        </p:spPr>
        <p:txBody>
          <a:bodyPr vert="horz" lIns="0" tIns="0" rIns="0" bIns="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lvl="0" algn="l">
              <a:lnSpc>
                <a:spcPct val="80000"/>
              </a:lnSpc>
              <a:spcBef>
                <a:spcPts val="0"/>
              </a:spcBef>
              <a:spcAft>
                <a:spcPts val="300"/>
              </a:spcAft>
            </a:pPr>
            <a:r>
              <a:rPr lang="en-US" sz="2600" dirty="0">
                <a:solidFill>
                  <a:srgbClr val="7A003C"/>
                </a:solidFill>
                <a:latin typeface="Arial" charset="0"/>
                <a:ea typeface="Arial" charset="0"/>
                <a:cs typeface="Arial" charset="0"/>
              </a:rPr>
              <a:t>Evaluation Criteria</a:t>
            </a:r>
            <a:endParaRPr lang="en-US" sz="2000" dirty="0">
              <a:solidFill>
                <a:srgbClr val="5E6A71"/>
              </a:solidFill>
              <a:latin typeface="Arial" charset="0"/>
              <a:ea typeface="Arial" charset="0"/>
              <a:cs typeface="Arial" charset="0"/>
            </a:endParaRPr>
          </a:p>
        </p:txBody>
      </p:sp>
    </p:spTree>
    <p:extLst>
      <p:ext uri="{BB962C8B-B14F-4D97-AF65-F5344CB8AC3E}">
        <p14:creationId xmlns:p14="http://schemas.microsoft.com/office/powerpoint/2010/main" val="722569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E2CB33EA-91D6-F140-A440-0A130B2A34DE}" type="slidenum">
              <a:rPr lang="en-US" smtClean="0"/>
              <a:pPr/>
              <a:t>12</a:t>
            </a:fld>
            <a:endParaRPr lang="en-US" dirty="0"/>
          </a:p>
        </p:txBody>
      </p:sp>
      <p:sp>
        <p:nvSpPr>
          <p:cNvPr id="20" name="Rectangle 3"/>
          <p:cNvSpPr txBox="1">
            <a:spLocks noChangeArrowheads="1"/>
          </p:cNvSpPr>
          <p:nvPr/>
        </p:nvSpPr>
        <p:spPr bwMode="auto">
          <a:xfrm>
            <a:off x="627222" y="1198096"/>
            <a:ext cx="7889556" cy="44618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lr>
                <a:srgbClr val="7A003C"/>
              </a:buClr>
              <a:buSzPct val="120000"/>
              <a:buFont typeface="Wingdings" pitchFamily="-107" charset="2"/>
              <a:buNone/>
              <a:defRPr sz="1800" b="1">
                <a:solidFill>
                  <a:schemeClr val="tx1"/>
                </a:solidFill>
                <a:latin typeface="+mn-lt"/>
                <a:ea typeface="+mn-ea"/>
                <a:cs typeface="+mn-cs"/>
              </a:defRPr>
            </a:lvl1pPr>
            <a:lvl2pPr marL="742950" indent="-285750" algn="l" rtl="0" eaLnBrk="0" fontAlgn="base" hangingPunct="0">
              <a:spcBef>
                <a:spcPct val="20000"/>
              </a:spcBef>
              <a:spcAft>
                <a:spcPct val="0"/>
              </a:spcAft>
              <a:buClr>
                <a:srgbClr val="7A003C"/>
              </a:buClr>
              <a:buSzPct val="60000"/>
              <a:buFont typeface="Wingdings" charset="2"/>
              <a:buChar char="q"/>
              <a:defRPr sz="20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000">
                <a:solidFill>
                  <a:schemeClr val="tx1"/>
                </a:solidFill>
                <a:latin typeface="+mn-lt"/>
                <a:ea typeface="+mn-ea"/>
                <a:cs typeface="+mn-cs"/>
              </a:defRPr>
            </a:lvl3pPr>
            <a:lvl4pPr marL="1600200" indent="-228600" algn="l" rtl="0" eaLnBrk="0" fontAlgn="base" hangingPunct="0">
              <a:spcBef>
                <a:spcPct val="20000"/>
              </a:spcBef>
              <a:spcAft>
                <a:spcPct val="0"/>
              </a:spcAft>
              <a:buFont typeface="Wingdings" charset="2"/>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lr>
                <a:schemeClr val="bg2"/>
              </a:buClr>
              <a:buSzPct val="50000"/>
              <a:buFont typeface="Wingdings" charset="2"/>
              <a:buChar char="q"/>
              <a:defRPr sz="2000">
                <a:solidFill>
                  <a:schemeClr val="tx1"/>
                </a:solidFill>
                <a:latin typeface="+mn-lt"/>
                <a:ea typeface="+mn-ea"/>
                <a:cs typeface="+mn-cs"/>
              </a:defRPr>
            </a:lvl5pPr>
            <a:lvl6pPr marL="2514600" indent="-228600" algn="l" rtl="0" fontAlgn="base">
              <a:spcBef>
                <a:spcPct val="20000"/>
              </a:spcBef>
              <a:spcAft>
                <a:spcPct val="0"/>
              </a:spcAft>
              <a:buClr>
                <a:schemeClr val="bg2"/>
              </a:buClr>
              <a:buSzPct val="50000"/>
              <a:buFont typeface="Wingdings" pitchFamily="-107" charset="2"/>
              <a:buChar char="q"/>
              <a:defRPr sz="2000">
                <a:solidFill>
                  <a:schemeClr val="tx1"/>
                </a:solidFill>
                <a:latin typeface="+mn-lt"/>
                <a:ea typeface="+mn-ea"/>
                <a:cs typeface="+mn-cs"/>
              </a:defRPr>
            </a:lvl6pPr>
            <a:lvl7pPr marL="2971800" indent="-228600" algn="l" rtl="0" fontAlgn="base">
              <a:spcBef>
                <a:spcPct val="20000"/>
              </a:spcBef>
              <a:spcAft>
                <a:spcPct val="0"/>
              </a:spcAft>
              <a:buClr>
                <a:schemeClr val="bg2"/>
              </a:buClr>
              <a:buSzPct val="50000"/>
              <a:buFont typeface="Wingdings" pitchFamily="-107" charset="2"/>
              <a:buChar char="q"/>
              <a:defRPr sz="2000">
                <a:solidFill>
                  <a:schemeClr val="tx1"/>
                </a:solidFill>
                <a:latin typeface="+mn-lt"/>
                <a:ea typeface="+mn-ea"/>
                <a:cs typeface="+mn-cs"/>
              </a:defRPr>
            </a:lvl7pPr>
            <a:lvl8pPr marL="3429000" indent="-228600" algn="l" rtl="0" fontAlgn="base">
              <a:spcBef>
                <a:spcPct val="20000"/>
              </a:spcBef>
              <a:spcAft>
                <a:spcPct val="0"/>
              </a:spcAft>
              <a:buClr>
                <a:schemeClr val="bg2"/>
              </a:buClr>
              <a:buSzPct val="50000"/>
              <a:buFont typeface="Wingdings" pitchFamily="-107" charset="2"/>
              <a:buChar char="q"/>
              <a:defRPr sz="2000">
                <a:solidFill>
                  <a:schemeClr val="tx1"/>
                </a:solidFill>
                <a:latin typeface="+mn-lt"/>
                <a:ea typeface="+mn-ea"/>
                <a:cs typeface="+mn-cs"/>
              </a:defRPr>
            </a:lvl8pPr>
            <a:lvl9pPr marL="3886200" indent="-228600" algn="l" rtl="0" fontAlgn="base">
              <a:spcBef>
                <a:spcPct val="20000"/>
              </a:spcBef>
              <a:spcAft>
                <a:spcPct val="0"/>
              </a:spcAft>
              <a:buClr>
                <a:schemeClr val="bg2"/>
              </a:buClr>
              <a:buSzPct val="50000"/>
              <a:buFont typeface="Wingdings" pitchFamily="-107" charset="2"/>
              <a:buChar char="q"/>
              <a:defRPr sz="2000">
                <a:solidFill>
                  <a:schemeClr val="tx1"/>
                </a:solidFill>
                <a:latin typeface="+mn-lt"/>
                <a:ea typeface="+mn-ea"/>
                <a:cs typeface="+mn-cs"/>
              </a:defRPr>
            </a:lvl9pPr>
          </a:lstStyle>
          <a:p>
            <a:pPr marL="571500" indent="-285750" algn="l">
              <a:spcAft>
                <a:spcPts val="1200"/>
              </a:spcAft>
              <a:buSzPct val="100000"/>
              <a:buFont typeface="Arial"/>
              <a:buChar char="•"/>
            </a:pPr>
            <a:r>
              <a:rPr lang="en-US" altLang="en-US" sz="2000" b="0" dirty="0"/>
              <a:t>First Class average for the last two completed years (transcripts) </a:t>
            </a:r>
          </a:p>
          <a:p>
            <a:pPr marL="571500" indent="-285750" algn="l">
              <a:spcAft>
                <a:spcPts val="1200"/>
              </a:spcAft>
              <a:buSzPct val="100000"/>
              <a:buFont typeface="Arial"/>
              <a:buChar char="•"/>
            </a:pPr>
            <a:r>
              <a:rPr lang="en-US" altLang="en-US" sz="2000" b="0" dirty="0"/>
              <a:t>Ensure any discrepancies in the timeline to degree completion are explained (e.g. leaves of absence, parental leave, etc.)</a:t>
            </a:r>
          </a:p>
          <a:p>
            <a:pPr marL="571500" indent="-285750" algn="l">
              <a:spcAft>
                <a:spcPts val="1200"/>
              </a:spcAft>
              <a:buSzPct val="100000"/>
              <a:buFont typeface="Arial"/>
              <a:buChar char="•"/>
            </a:pPr>
            <a:r>
              <a:rPr lang="en-US" altLang="en-US" sz="2000" b="0" dirty="0"/>
              <a:t>Reviewers will look at all your post-secondary grades</a:t>
            </a:r>
          </a:p>
          <a:p>
            <a:pPr marL="571500" indent="-285750" algn="l">
              <a:spcAft>
                <a:spcPts val="1200"/>
              </a:spcAft>
              <a:buSzPct val="100000"/>
              <a:buFont typeface="Arial"/>
              <a:buChar char="•"/>
            </a:pPr>
            <a:r>
              <a:rPr lang="en-US" altLang="en-US" sz="2000" b="0" dirty="0"/>
              <a:t>Awards and distinction in your CCV</a:t>
            </a:r>
          </a:p>
          <a:p>
            <a:pPr marL="571500" indent="-285750" algn="l">
              <a:spcAft>
                <a:spcPts val="1200"/>
              </a:spcAft>
              <a:buSzPct val="100000"/>
              <a:buFont typeface="Arial"/>
              <a:buChar char="•"/>
            </a:pPr>
            <a:r>
              <a:rPr lang="en-US" altLang="en-US" sz="2000" b="0" dirty="0"/>
              <a:t>Academic Excellence should be integrated in your referees’ assessments</a:t>
            </a:r>
          </a:p>
        </p:txBody>
      </p:sp>
      <p:sp>
        <p:nvSpPr>
          <p:cNvPr id="7" name="Subtitle 2"/>
          <p:cNvSpPr txBox="1">
            <a:spLocks/>
          </p:cNvSpPr>
          <p:nvPr/>
        </p:nvSpPr>
        <p:spPr>
          <a:xfrm>
            <a:off x="420624" y="402880"/>
            <a:ext cx="8336733" cy="940145"/>
          </a:xfrm>
          <a:prstGeom prst="rect">
            <a:avLst/>
          </a:prstGeom>
        </p:spPr>
        <p:txBody>
          <a:bodyPr vert="horz" lIns="0" tIns="0" rIns="0" bIns="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lvl="0" algn="l">
              <a:lnSpc>
                <a:spcPct val="80000"/>
              </a:lnSpc>
              <a:spcBef>
                <a:spcPts val="0"/>
              </a:spcBef>
              <a:spcAft>
                <a:spcPts val="300"/>
              </a:spcAft>
            </a:pPr>
            <a:r>
              <a:rPr lang="en-US" sz="2600" dirty="0">
                <a:solidFill>
                  <a:srgbClr val="7A003C"/>
                </a:solidFill>
                <a:latin typeface="Arial" charset="0"/>
                <a:ea typeface="Arial" charset="0"/>
                <a:cs typeface="Arial" charset="0"/>
              </a:rPr>
              <a:t>Academic Excellence</a:t>
            </a:r>
          </a:p>
        </p:txBody>
      </p:sp>
    </p:spTree>
    <p:extLst>
      <p:ext uri="{BB962C8B-B14F-4D97-AF65-F5344CB8AC3E}">
        <p14:creationId xmlns:p14="http://schemas.microsoft.com/office/powerpoint/2010/main" val="12010277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E2CB33EA-91D6-F140-A440-0A130B2A34DE}" type="slidenum">
              <a:rPr lang="en-US" smtClean="0"/>
              <a:pPr/>
              <a:t>13</a:t>
            </a:fld>
            <a:endParaRPr lang="en-US" dirty="0"/>
          </a:p>
        </p:txBody>
      </p:sp>
      <p:sp>
        <p:nvSpPr>
          <p:cNvPr id="20" name="Rectangle 3"/>
          <p:cNvSpPr txBox="1">
            <a:spLocks noChangeArrowheads="1"/>
          </p:cNvSpPr>
          <p:nvPr/>
        </p:nvSpPr>
        <p:spPr bwMode="auto">
          <a:xfrm>
            <a:off x="614364" y="1343025"/>
            <a:ext cx="7889556" cy="44618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lr>
                <a:srgbClr val="7A003C"/>
              </a:buClr>
              <a:buSzPct val="120000"/>
              <a:buFont typeface="Wingdings" pitchFamily="-107" charset="2"/>
              <a:buNone/>
              <a:defRPr sz="1800" b="1">
                <a:solidFill>
                  <a:schemeClr val="tx1"/>
                </a:solidFill>
                <a:latin typeface="+mn-lt"/>
                <a:ea typeface="+mn-ea"/>
                <a:cs typeface="+mn-cs"/>
              </a:defRPr>
            </a:lvl1pPr>
            <a:lvl2pPr marL="742950" indent="-285750" algn="l" rtl="0" eaLnBrk="0" fontAlgn="base" hangingPunct="0">
              <a:spcBef>
                <a:spcPct val="20000"/>
              </a:spcBef>
              <a:spcAft>
                <a:spcPct val="0"/>
              </a:spcAft>
              <a:buClr>
                <a:srgbClr val="7A003C"/>
              </a:buClr>
              <a:buSzPct val="60000"/>
              <a:buFont typeface="Wingdings" charset="2"/>
              <a:buChar char="q"/>
              <a:defRPr sz="20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000">
                <a:solidFill>
                  <a:schemeClr val="tx1"/>
                </a:solidFill>
                <a:latin typeface="+mn-lt"/>
                <a:ea typeface="+mn-ea"/>
                <a:cs typeface="+mn-cs"/>
              </a:defRPr>
            </a:lvl3pPr>
            <a:lvl4pPr marL="1600200" indent="-228600" algn="l" rtl="0" eaLnBrk="0" fontAlgn="base" hangingPunct="0">
              <a:spcBef>
                <a:spcPct val="20000"/>
              </a:spcBef>
              <a:spcAft>
                <a:spcPct val="0"/>
              </a:spcAft>
              <a:buFont typeface="Wingdings" charset="2"/>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lr>
                <a:schemeClr val="bg2"/>
              </a:buClr>
              <a:buSzPct val="50000"/>
              <a:buFont typeface="Wingdings" charset="2"/>
              <a:buChar char="q"/>
              <a:defRPr sz="2000">
                <a:solidFill>
                  <a:schemeClr val="tx1"/>
                </a:solidFill>
                <a:latin typeface="+mn-lt"/>
                <a:ea typeface="+mn-ea"/>
                <a:cs typeface="+mn-cs"/>
              </a:defRPr>
            </a:lvl5pPr>
            <a:lvl6pPr marL="2514600" indent="-228600" algn="l" rtl="0" fontAlgn="base">
              <a:spcBef>
                <a:spcPct val="20000"/>
              </a:spcBef>
              <a:spcAft>
                <a:spcPct val="0"/>
              </a:spcAft>
              <a:buClr>
                <a:schemeClr val="bg2"/>
              </a:buClr>
              <a:buSzPct val="50000"/>
              <a:buFont typeface="Wingdings" pitchFamily="-107" charset="2"/>
              <a:buChar char="q"/>
              <a:defRPr sz="2000">
                <a:solidFill>
                  <a:schemeClr val="tx1"/>
                </a:solidFill>
                <a:latin typeface="+mn-lt"/>
                <a:ea typeface="+mn-ea"/>
                <a:cs typeface="+mn-cs"/>
              </a:defRPr>
            </a:lvl6pPr>
            <a:lvl7pPr marL="2971800" indent="-228600" algn="l" rtl="0" fontAlgn="base">
              <a:spcBef>
                <a:spcPct val="20000"/>
              </a:spcBef>
              <a:spcAft>
                <a:spcPct val="0"/>
              </a:spcAft>
              <a:buClr>
                <a:schemeClr val="bg2"/>
              </a:buClr>
              <a:buSzPct val="50000"/>
              <a:buFont typeface="Wingdings" pitchFamily="-107" charset="2"/>
              <a:buChar char="q"/>
              <a:defRPr sz="2000">
                <a:solidFill>
                  <a:schemeClr val="tx1"/>
                </a:solidFill>
                <a:latin typeface="+mn-lt"/>
                <a:ea typeface="+mn-ea"/>
                <a:cs typeface="+mn-cs"/>
              </a:defRPr>
            </a:lvl7pPr>
            <a:lvl8pPr marL="3429000" indent="-228600" algn="l" rtl="0" fontAlgn="base">
              <a:spcBef>
                <a:spcPct val="20000"/>
              </a:spcBef>
              <a:spcAft>
                <a:spcPct val="0"/>
              </a:spcAft>
              <a:buClr>
                <a:schemeClr val="bg2"/>
              </a:buClr>
              <a:buSzPct val="50000"/>
              <a:buFont typeface="Wingdings" pitchFamily="-107" charset="2"/>
              <a:buChar char="q"/>
              <a:defRPr sz="2000">
                <a:solidFill>
                  <a:schemeClr val="tx1"/>
                </a:solidFill>
                <a:latin typeface="+mn-lt"/>
                <a:ea typeface="+mn-ea"/>
                <a:cs typeface="+mn-cs"/>
              </a:defRPr>
            </a:lvl8pPr>
            <a:lvl9pPr marL="3886200" indent="-228600" algn="l" rtl="0" fontAlgn="base">
              <a:spcBef>
                <a:spcPct val="20000"/>
              </a:spcBef>
              <a:spcAft>
                <a:spcPct val="0"/>
              </a:spcAft>
              <a:buClr>
                <a:schemeClr val="bg2"/>
              </a:buClr>
              <a:buSzPct val="50000"/>
              <a:buFont typeface="Wingdings" pitchFamily="-107" charset="2"/>
              <a:buChar char="q"/>
              <a:defRPr sz="2000">
                <a:solidFill>
                  <a:schemeClr val="tx1"/>
                </a:solidFill>
                <a:latin typeface="+mn-lt"/>
                <a:ea typeface="+mn-ea"/>
                <a:cs typeface="+mn-cs"/>
              </a:defRPr>
            </a:lvl9pPr>
          </a:lstStyle>
          <a:p>
            <a:pPr marL="579438" lvl="1" indent="-317500">
              <a:spcAft>
                <a:spcPts val="1200"/>
              </a:spcAft>
              <a:buSzPct val="100000"/>
              <a:buFont typeface="Arial" panose="020B0604020202020204" pitchFamily="34" charset="0"/>
              <a:buChar char="•"/>
            </a:pPr>
            <a:r>
              <a:rPr lang="en-US" altLang="en-US" dirty="0"/>
              <a:t>Research proposal and its contribution to the advancement of knowledge in the field, the potential benefit to Canadians and society and any anticipated outcome</a:t>
            </a:r>
          </a:p>
          <a:p>
            <a:pPr marL="579438" lvl="1" indent="-317500">
              <a:spcAft>
                <a:spcPts val="1200"/>
              </a:spcAft>
              <a:buSzPct val="100000"/>
              <a:buFont typeface="Arial" panose="020B0604020202020204" pitchFamily="34" charset="0"/>
              <a:buChar char="•"/>
            </a:pPr>
            <a:r>
              <a:rPr lang="en-US" altLang="en-US" dirty="0"/>
              <a:t>Evidence of research excellence such as journal articles, conference papers, abstracts</a:t>
            </a:r>
          </a:p>
          <a:p>
            <a:pPr marL="579438" lvl="1" indent="-317500">
              <a:spcAft>
                <a:spcPts val="1200"/>
              </a:spcAft>
              <a:buSzPct val="100000"/>
              <a:buFont typeface="Arial" panose="020B0604020202020204" pitchFamily="34" charset="0"/>
              <a:buChar char="•"/>
            </a:pPr>
            <a:r>
              <a:rPr lang="en-US" altLang="en-US" dirty="0"/>
              <a:t>Research potential should be explicit in the referees’ assessments</a:t>
            </a:r>
          </a:p>
          <a:p>
            <a:pPr marL="579438" lvl="1" indent="-317500">
              <a:spcAft>
                <a:spcPts val="1200"/>
              </a:spcAft>
              <a:buSzPct val="100000"/>
              <a:buFont typeface="Arial" panose="020B0604020202020204" pitchFamily="34" charset="0"/>
              <a:buChar char="•"/>
            </a:pPr>
            <a:r>
              <a:rPr lang="en-US" altLang="en-US" dirty="0"/>
              <a:t>In many fields, research excellence output is nearly exclusively reliant upon published first author papers</a:t>
            </a:r>
          </a:p>
          <a:p>
            <a:pPr marL="579438" lvl="1" indent="-317500">
              <a:spcAft>
                <a:spcPts val="1200"/>
              </a:spcAft>
              <a:buSzPct val="100000"/>
              <a:buFont typeface="Arial" panose="020B0604020202020204" pitchFamily="34" charset="0"/>
              <a:buChar char="•"/>
            </a:pPr>
            <a:r>
              <a:rPr lang="en-US" altLang="en-US" dirty="0"/>
              <a:t>Committees assess candidate’s contribution to research and interest in discovery</a:t>
            </a:r>
          </a:p>
          <a:p>
            <a:pPr algn="l">
              <a:spcBef>
                <a:spcPts val="0"/>
              </a:spcBef>
              <a:spcAft>
                <a:spcPts val="1000"/>
              </a:spcAft>
            </a:pPr>
            <a:r>
              <a:rPr lang="en-US" b="0" dirty="0">
                <a:latin typeface="Arial" charset="0"/>
                <a:ea typeface="Arial" charset="0"/>
                <a:cs typeface="Arial" charset="0"/>
              </a:rPr>
              <a:t> </a:t>
            </a:r>
          </a:p>
        </p:txBody>
      </p:sp>
      <p:sp>
        <p:nvSpPr>
          <p:cNvPr id="7" name="Subtitle 2"/>
          <p:cNvSpPr txBox="1">
            <a:spLocks/>
          </p:cNvSpPr>
          <p:nvPr/>
        </p:nvSpPr>
        <p:spPr>
          <a:xfrm>
            <a:off x="420624" y="402880"/>
            <a:ext cx="8336733" cy="940145"/>
          </a:xfrm>
          <a:prstGeom prst="rect">
            <a:avLst/>
          </a:prstGeom>
        </p:spPr>
        <p:txBody>
          <a:bodyPr vert="horz" lIns="0" tIns="0" rIns="0" bIns="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lvl="0" algn="l">
              <a:lnSpc>
                <a:spcPct val="80000"/>
              </a:lnSpc>
              <a:spcBef>
                <a:spcPts val="0"/>
              </a:spcBef>
              <a:spcAft>
                <a:spcPts val="300"/>
              </a:spcAft>
            </a:pPr>
            <a:r>
              <a:rPr lang="en-US" sz="2600" dirty="0">
                <a:solidFill>
                  <a:srgbClr val="7A003C"/>
                </a:solidFill>
                <a:latin typeface="Arial" charset="0"/>
                <a:ea typeface="Arial" charset="0"/>
                <a:cs typeface="Arial" charset="0"/>
              </a:rPr>
              <a:t>Research Potential</a:t>
            </a:r>
          </a:p>
        </p:txBody>
      </p:sp>
    </p:spTree>
    <p:extLst>
      <p:ext uri="{BB962C8B-B14F-4D97-AF65-F5344CB8AC3E}">
        <p14:creationId xmlns:p14="http://schemas.microsoft.com/office/powerpoint/2010/main" val="4454923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E2CB33EA-91D6-F140-A440-0A130B2A34DE}" type="slidenum">
              <a:rPr lang="en-US" smtClean="0"/>
              <a:pPr/>
              <a:t>14</a:t>
            </a:fld>
            <a:endParaRPr lang="en-US" dirty="0"/>
          </a:p>
        </p:txBody>
      </p:sp>
      <p:sp>
        <p:nvSpPr>
          <p:cNvPr id="20" name="Rectangle 3"/>
          <p:cNvSpPr txBox="1">
            <a:spLocks noChangeArrowheads="1"/>
          </p:cNvSpPr>
          <p:nvPr/>
        </p:nvSpPr>
        <p:spPr bwMode="auto">
          <a:xfrm>
            <a:off x="580383" y="935816"/>
            <a:ext cx="8142993" cy="46928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lr>
                <a:srgbClr val="7A003C"/>
              </a:buClr>
              <a:buSzPct val="120000"/>
              <a:buFont typeface="Wingdings" pitchFamily="-107" charset="2"/>
              <a:buNone/>
              <a:defRPr sz="1800" b="1">
                <a:solidFill>
                  <a:schemeClr val="tx1"/>
                </a:solidFill>
                <a:latin typeface="+mn-lt"/>
                <a:ea typeface="+mn-ea"/>
                <a:cs typeface="+mn-cs"/>
              </a:defRPr>
            </a:lvl1pPr>
            <a:lvl2pPr marL="742950" indent="-285750" algn="l" rtl="0" eaLnBrk="0" fontAlgn="base" hangingPunct="0">
              <a:spcBef>
                <a:spcPct val="20000"/>
              </a:spcBef>
              <a:spcAft>
                <a:spcPct val="0"/>
              </a:spcAft>
              <a:buClr>
                <a:srgbClr val="7A003C"/>
              </a:buClr>
              <a:buSzPct val="60000"/>
              <a:buFont typeface="Wingdings" charset="2"/>
              <a:buChar char="q"/>
              <a:defRPr sz="20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000">
                <a:solidFill>
                  <a:schemeClr val="tx1"/>
                </a:solidFill>
                <a:latin typeface="+mn-lt"/>
                <a:ea typeface="+mn-ea"/>
                <a:cs typeface="+mn-cs"/>
              </a:defRPr>
            </a:lvl3pPr>
            <a:lvl4pPr marL="1600200" indent="-228600" algn="l" rtl="0" eaLnBrk="0" fontAlgn="base" hangingPunct="0">
              <a:spcBef>
                <a:spcPct val="20000"/>
              </a:spcBef>
              <a:spcAft>
                <a:spcPct val="0"/>
              </a:spcAft>
              <a:buFont typeface="Wingdings" charset="2"/>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lr>
                <a:schemeClr val="bg2"/>
              </a:buClr>
              <a:buSzPct val="50000"/>
              <a:buFont typeface="Wingdings" charset="2"/>
              <a:buChar char="q"/>
              <a:defRPr sz="2000">
                <a:solidFill>
                  <a:schemeClr val="tx1"/>
                </a:solidFill>
                <a:latin typeface="+mn-lt"/>
                <a:ea typeface="+mn-ea"/>
                <a:cs typeface="+mn-cs"/>
              </a:defRPr>
            </a:lvl5pPr>
            <a:lvl6pPr marL="2514600" indent="-228600" algn="l" rtl="0" fontAlgn="base">
              <a:spcBef>
                <a:spcPct val="20000"/>
              </a:spcBef>
              <a:spcAft>
                <a:spcPct val="0"/>
              </a:spcAft>
              <a:buClr>
                <a:schemeClr val="bg2"/>
              </a:buClr>
              <a:buSzPct val="50000"/>
              <a:buFont typeface="Wingdings" pitchFamily="-107" charset="2"/>
              <a:buChar char="q"/>
              <a:defRPr sz="2000">
                <a:solidFill>
                  <a:schemeClr val="tx1"/>
                </a:solidFill>
                <a:latin typeface="+mn-lt"/>
                <a:ea typeface="+mn-ea"/>
                <a:cs typeface="+mn-cs"/>
              </a:defRPr>
            </a:lvl6pPr>
            <a:lvl7pPr marL="2971800" indent="-228600" algn="l" rtl="0" fontAlgn="base">
              <a:spcBef>
                <a:spcPct val="20000"/>
              </a:spcBef>
              <a:spcAft>
                <a:spcPct val="0"/>
              </a:spcAft>
              <a:buClr>
                <a:schemeClr val="bg2"/>
              </a:buClr>
              <a:buSzPct val="50000"/>
              <a:buFont typeface="Wingdings" pitchFamily="-107" charset="2"/>
              <a:buChar char="q"/>
              <a:defRPr sz="2000">
                <a:solidFill>
                  <a:schemeClr val="tx1"/>
                </a:solidFill>
                <a:latin typeface="+mn-lt"/>
                <a:ea typeface="+mn-ea"/>
                <a:cs typeface="+mn-cs"/>
              </a:defRPr>
            </a:lvl7pPr>
            <a:lvl8pPr marL="3429000" indent="-228600" algn="l" rtl="0" fontAlgn="base">
              <a:spcBef>
                <a:spcPct val="20000"/>
              </a:spcBef>
              <a:spcAft>
                <a:spcPct val="0"/>
              </a:spcAft>
              <a:buClr>
                <a:schemeClr val="bg2"/>
              </a:buClr>
              <a:buSzPct val="50000"/>
              <a:buFont typeface="Wingdings" pitchFamily="-107" charset="2"/>
              <a:buChar char="q"/>
              <a:defRPr sz="2000">
                <a:solidFill>
                  <a:schemeClr val="tx1"/>
                </a:solidFill>
                <a:latin typeface="+mn-lt"/>
                <a:ea typeface="+mn-ea"/>
                <a:cs typeface="+mn-cs"/>
              </a:defRPr>
            </a:lvl8pPr>
            <a:lvl9pPr marL="3886200" indent="-228600" algn="l" rtl="0" fontAlgn="base">
              <a:spcBef>
                <a:spcPct val="20000"/>
              </a:spcBef>
              <a:spcAft>
                <a:spcPct val="0"/>
              </a:spcAft>
              <a:buClr>
                <a:schemeClr val="bg2"/>
              </a:buClr>
              <a:buSzPct val="50000"/>
              <a:buFont typeface="Wingdings" pitchFamily="-107" charset="2"/>
              <a:buChar char="q"/>
              <a:defRPr sz="2000">
                <a:solidFill>
                  <a:schemeClr val="tx1"/>
                </a:solidFill>
                <a:latin typeface="+mn-lt"/>
                <a:ea typeface="+mn-ea"/>
                <a:cs typeface="+mn-cs"/>
              </a:defRPr>
            </a:lvl9pPr>
          </a:lstStyle>
          <a:p>
            <a:pPr algn="l">
              <a:lnSpc>
                <a:spcPct val="120000"/>
              </a:lnSpc>
              <a:defRPr/>
            </a:pPr>
            <a:r>
              <a:rPr lang="en-US" sz="2000" dirty="0"/>
              <a:t>Leadership </a:t>
            </a:r>
            <a:r>
              <a:rPr lang="en-US" sz="2000" b="0" dirty="0"/>
              <a:t>(Potential &amp; Demonstrated ability) </a:t>
            </a:r>
          </a:p>
          <a:p>
            <a:pPr algn="l">
              <a:lnSpc>
                <a:spcPct val="120000"/>
              </a:lnSpc>
              <a:defRPr/>
            </a:pPr>
            <a:endParaRPr lang="en-US" sz="2000" b="0" dirty="0"/>
          </a:p>
          <a:p>
            <a:pPr algn="l">
              <a:lnSpc>
                <a:spcPct val="120000"/>
              </a:lnSpc>
              <a:defRPr/>
            </a:pPr>
            <a:r>
              <a:rPr lang="en-US" sz="2000" b="0" dirty="0"/>
              <a:t>As demonstrated by the following indicators:  </a:t>
            </a:r>
            <a:r>
              <a:rPr lang="en-US" sz="2000" dirty="0"/>
              <a:t>personal achievement, involvement in academic life, volunteerism/community outreach, civic engagement, goal achievement, self-management, integrity and social skills</a:t>
            </a:r>
          </a:p>
          <a:p>
            <a:pPr marL="285750" indent="-285750" algn="l">
              <a:lnSpc>
                <a:spcPct val="120000"/>
              </a:lnSpc>
              <a:buFont typeface="Arial" panose="020B0604020202020204" pitchFamily="34" charset="0"/>
              <a:buChar char="•"/>
              <a:defRPr/>
            </a:pPr>
            <a:r>
              <a:rPr lang="en-US" sz="2000" b="0" dirty="0"/>
              <a:t>Leadership can take many forms. Be sure to outline not just your accomplishments, but </a:t>
            </a:r>
            <a:r>
              <a:rPr lang="en-US" sz="2000" i="1" u="sng" dirty="0"/>
              <a:t>how those </a:t>
            </a:r>
            <a:r>
              <a:rPr lang="en-US" sz="2000" b="0" dirty="0"/>
              <a:t>accomplishments involved leveraging your leadership skills to achieve your stated goals</a:t>
            </a:r>
          </a:p>
          <a:p>
            <a:pPr marL="285750" indent="-285750" algn="l">
              <a:lnSpc>
                <a:spcPct val="120000"/>
              </a:lnSpc>
              <a:buFont typeface="Arial" panose="020B0604020202020204" pitchFamily="34" charset="0"/>
              <a:buChar char="•"/>
              <a:defRPr/>
            </a:pPr>
            <a:r>
              <a:rPr lang="en-US" sz="2000" b="0" dirty="0"/>
              <a:t>The selection committee does not consider simply participating in sports, arts, volunteering and employment in leadership positions as demonstrating Leadership in and of themselves</a:t>
            </a:r>
          </a:p>
          <a:p>
            <a:pPr algn="l">
              <a:spcBef>
                <a:spcPts val="0"/>
              </a:spcBef>
              <a:spcAft>
                <a:spcPts val="1000"/>
              </a:spcAft>
            </a:pPr>
            <a:r>
              <a:rPr lang="en-US" b="0" dirty="0">
                <a:latin typeface="Arial" charset="0"/>
                <a:ea typeface="Arial" charset="0"/>
                <a:cs typeface="Arial" charset="0"/>
              </a:rPr>
              <a:t> </a:t>
            </a:r>
          </a:p>
        </p:txBody>
      </p:sp>
      <p:sp>
        <p:nvSpPr>
          <p:cNvPr id="7" name="Subtitle 2"/>
          <p:cNvSpPr txBox="1">
            <a:spLocks/>
          </p:cNvSpPr>
          <p:nvPr/>
        </p:nvSpPr>
        <p:spPr>
          <a:xfrm>
            <a:off x="420624" y="402880"/>
            <a:ext cx="8336733" cy="940145"/>
          </a:xfrm>
          <a:prstGeom prst="rect">
            <a:avLst/>
          </a:prstGeom>
        </p:spPr>
        <p:txBody>
          <a:bodyPr vert="horz" lIns="0" tIns="0" rIns="0" bIns="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lvl="0" algn="l">
              <a:lnSpc>
                <a:spcPct val="80000"/>
              </a:lnSpc>
              <a:spcBef>
                <a:spcPts val="0"/>
              </a:spcBef>
              <a:spcAft>
                <a:spcPts val="300"/>
              </a:spcAft>
            </a:pPr>
            <a:r>
              <a:rPr lang="en-US" sz="2600" dirty="0">
                <a:solidFill>
                  <a:srgbClr val="7A003C"/>
                </a:solidFill>
                <a:latin typeface="Arial" charset="0"/>
                <a:ea typeface="Arial" charset="0"/>
                <a:cs typeface="Arial" charset="0"/>
              </a:rPr>
              <a:t>Leadership </a:t>
            </a:r>
          </a:p>
        </p:txBody>
      </p:sp>
    </p:spTree>
    <p:extLst>
      <p:ext uri="{BB962C8B-B14F-4D97-AF65-F5344CB8AC3E}">
        <p14:creationId xmlns:p14="http://schemas.microsoft.com/office/powerpoint/2010/main" val="42153656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E2CB33EA-91D6-F140-A440-0A130B2A34DE}" type="slidenum">
              <a:rPr lang="en-US" smtClean="0"/>
              <a:pPr/>
              <a:t>15</a:t>
            </a:fld>
            <a:endParaRPr lang="en-US" dirty="0"/>
          </a:p>
        </p:txBody>
      </p:sp>
      <p:sp>
        <p:nvSpPr>
          <p:cNvPr id="20" name="Rectangle 3"/>
          <p:cNvSpPr txBox="1">
            <a:spLocks noChangeArrowheads="1"/>
          </p:cNvSpPr>
          <p:nvPr/>
        </p:nvSpPr>
        <p:spPr bwMode="auto">
          <a:xfrm>
            <a:off x="644212" y="1198096"/>
            <a:ext cx="7889556" cy="44618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lr>
                <a:srgbClr val="7A003C"/>
              </a:buClr>
              <a:buSzPct val="120000"/>
              <a:buFont typeface="Wingdings" pitchFamily="-107" charset="2"/>
              <a:buNone/>
              <a:defRPr sz="1800" b="1">
                <a:solidFill>
                  <a:schemeClr val="tx1"/>
                </a:solidFill>
                <a:latin typeface="+mn-lt"/>
                <a:ea typeface="+mn-ea"/>
                <a:cs typeface="+mn-cs"/>
              </a:defRPr>
            </a:lvl1pPr>
            <a:lvl2pPr marL="742950" indent="-285750" algn="l" rtl="0" eaLnBrk="0" fontAlgn="base" hangingPunct="0">
              <a:spcBef>
                <a:spcPct val="20000"/>
              </a:spcBef>
              <a:spcAft>
                <a:spcPct val="0"/>
              </a:spcAft>
              <a:buClr>
                <a:srgbClr val="7A003C"/>
              </a:buClr>
              <a:buSzPct val="60000"/>
              <a:buFont typeface="Wingdings" charset="2"/>
              <a:buChar char="q"/>
              <a:defRPr sz="20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000">
                <a:solidFill>
                  <a:schemeClr val="tx1"/>
                </a:solidFill>
                <a:latin typeface="+mn-lt"/>
                <a:ea typeface="+mn-ea"/>
                <a:cs typeface="+mn-cs"/>
              </a:defRPr>
            </a:lvl3pPr>
            <a:lvl4pPr marL="1600200" indent="-228600" algn="l" rtl="0" eaLnBrk="0" fontAlgn="base" hangingPunct="0">
              <a:spcBef>
                <a:spcPct val="20000"/>
              </a:spcBef>
              <a:spcAft>
                <a:spcPct val="0"/>
              </a:spcAft>
              <a:buFont typeface="Wingdings" charset="2"/>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lr>
                <a:schemeClr val="bg2"/>
              </a:buClr>
              <a:buSzPct val="50000"/>
              <a:buFont typeface="Wingdings" charset="2"/>
              <a:buChar char="q"/>
              <a:defRPr sz="2000">
                <a:solidFill>
                  <a:schemeClr val="tx1"/>
                </a:solidFill>
                <a:latin typeface="+mn-lt"/>
                <a:ea typeface="+mn-ea"/>
                <a:cs typeface="+mn-cs"/>
              </a:defRPr>
            </a:lvl5pPr>
            <a:lvl6pPr marL="2514600" indent="-228600" algn="l" rtl="0" fontAlgn="base">
              <a:spcBef>
                <a:spcPct val="20000"/>
              </a:spcBef>
              <a:spcAft>
                <a:spcPct val="0"/>
              </a:spcAft>
              <a:buClr>
                <a:schemeClr val="bg2"/>
              </a:buClr>
              <a:buSzPct val="50000"/>
              <a:buFont typeface="Wingdings" pitchFamily="-107" charset="2"/>
              <a:buChar char="q"/>
              <a:defRPr sz="2000">
                <a:solidFill>
                  <a:schemeClr val="tx1"/>
                </a:solidFill>
                <a:latin typeface="+mn-lt"/>
                <a:ea typeface="+mn-ea"/>
                <a:cs typeface="+mn-cs"/>
              </a:defRPr>
            </a:lvl6pPr>
            <a:lvl7pPr marL="2971800" indent="-228600" algn="l" rtl="0" fontAlgn="base">
              <a:spcBef>
                <a:spcPct val="20000"/>
              </a:spcBef>
              <a:spcAft>
                <a:spcPct val="0"/>
              </a:spcAft>
              <a:buClr>
                <a:schemeClr val="bg2"/>
              </a:buClr>
              <a:buSzPct val="50000"/>
              <a:buFont typeface="Wingdings" pitchFamily="-107" charset="2"/>
              <a:buChar char="q"/>
              <a:defRPr sz="2000">
                <a:solidFill>
                  <a:schemeClr val="tx1"/>
                </a:solidFill>
                <a:latin typeface="+mn-lt"/>
                <a:ea typeface="+mn-ea"/>
                <a:cs typeface="+mn-cs"/>
              </a:defRPr>
            </a:lvl7pPr>
            <a:lvl8pPr marL="3429000" indent="-228600" algn="l" rtl="0" fontAlgn="base">
              <a:spcBef>
                <a:spcPct val="20000"/>
              </a:spcBef>
              <a:spcAft>
                <a:spcPct val="0"/>
              </a:spcAft>
              <a:buClr>
                <a:schemeClr val="bg2"/>
              </a:buClr>
              <a:buSzPct val="50000"/>
              <a:buFont typeface="Wingdings" pitchFamily="-107" charset="2"/>
              <a:buChar char="q"/>
              <a:defRPr sz="2000">
                <a:solidFill>
                  <a:schemeClr val="tx1"/>
                </a:solidFill>
                <a:latin typeface="+mn-lt"/>
                <a:ea typeface="+mn-ea"/>
                <a:cs typeface="+mn-cs"/>
              </a:defRPr>
            </a:lvl8pPr>
            <a:lvl9pPr marL="3886200" indent="-228600" algn="l" rtl="0" fontAlgn="base">
              <a:spcBef>
                <a:spcPct val="20000"/>
              </a:spcBef>
              <a:spcAft>
                <a:spcPct val="0"/>
              </a:spcAft>
              <a:buClr>
                <a:schemeClr val="bg2"/>
              </a:buClr>
              <a:buSzPct val="50000"/>
              <a:buFont typeface="Wingdings" pitchFamily="-107" charset="2"/>
              <a:buChar char="q"/>
              <a:defRPr sz="2000">
                <a:solidFill>
                  <a:schemeClr val="tx1"/>
                </a:solidFill>
                <a:latin typeface="+mn-lt"/>
                <a:ea typeface="+mn-ea"/>
                <a:cs typeface="+mn-cs"/>
              </a:defRPr>
            </a:lvl9pPr>
          </a:lstStyle>
          <a:p>
            <a:pPr marL="285750" indent="-285750" algn="l">
              <a:lnSpc>
                <a:spcPct val="120000"/>
              </a:lnSpc>
              <a:buFont typeface="Arial" panose="020B0604020202020204" pitchFamily="34" charset="0"/>
              <a:buChar char="•"/>
              <a:defRPr/>
            </a:pPr>
            <a:r>
              <a:rPr lang="en-US" sz="2000" b="0" dirty="0">
                <a:solidFill>
                  <a:srgbClr val="5E6971"/>
                </a:solidFill>
              </a:rPr>
              <a:t>The difference between leadership and volunteering is determined based on </a:t>
            </a:r>
            <a:r>
              <a:rPr lang="en-US" sz="2000" b="0" u="sng" dirty="0">
                <a:solidFill>
                  <a:srgbClr val="5E6971"/>
                </a:solidFill>
              </a:rPr>
              <a:t>the role </a:t>
            </a:r>
            <a:r>
              <a:rPr lang="en-US" sz="2000" b="0" dirty="0">
                <a:solidFill>
                  <a:srgbClr val="5E6971"/>
                </a:solidFill>
              </a:rPr>
              <a:t>you had in the extra-curricular activity</a:t>
            </a:r>
          </a:p>
          <a:p>
            <a:pPr marL="1028700" lvl="1">
              <a:lnSpc>
                <a:spcPct val="120000"/>
              </a:lnSpc>
              <a:buFont typeface="Arial" panose="020B0604020202020204" pitchFamily="34" charset="0"/>
              <a:buChar char="•"/>
              <a:defRPr/>
            </a:pPr>
            <a:r>
              <a:rPr lang="en-US" b="1" dirty="0">
                <a:solidFill>
                  <a:srgbClr val="5E6971"/>
                </a:solidFill>
              </a:rPr>
              <a:t>Leadership</a:t>
            </a:r>
            <a:r>
              <a:rPr lang="en-US" dirty="0">
                <a:solidFill>
                  <a:srgbClr val="5E6971"/>
                </a:solidFill>
              </a:rPr>
              <a:t> implies developing a strategic goal by one’s self to the benefit of a larger body and delegating tasks to others.</a:t>
            </a:r>
          </a:p>
          <a:p>
            <a:pPr marL="1028700" lvl="1">
              <a:lnSpc>
                <a:spcPct val="120000"/>
              </a:lnSpc>
              <a:buFont typeface="Arial" panose="020B0604020202020204" pitchFamily="34" charset="0"/>
              <a:buChar char="•"/>
              <a:defRPr/>
            </a:pPr>
            <a:r>
              <a:rPr lang="en-US" b="1" dirty="0">
                <a:solidFill>
                  <a:srgbClr val="5E6971"/>
                </a:solidFill>
              </a:rPr>
              <a:t>Volunteering</a:t>
            </a:r>
            <a:r>
              <a:rPr lang="en-US" dirty="0">
                <a:solidFill>
                  <a:srgbClr val="5E6971"/>
                </a:solidFill>
              </a:rPr>
              <a:t> implies following tasks that have been given by others; </a:t>
            </a:r>
            <a:r>
              <a:rPr lang="en-US" b="1" u="sng" dirty="0">
                <a:solidFill>
                  <a:srgbClr val="5E6971"/>
                </a:solidFill>
              </a:rPr>
              <a:t>if you lead the task then that is leadership!</a:t>
            </a:r>
          </a:p>
          <a:p>
            <a:pPr marL="1028700" lvl="1">
              <a:lnSpc>
                <a:spcPct val="120000"/>
              </a:lnSpc>
              <a:buFont typeface="Arial" panose="020B0604020202020204" pitchFamily="34" charset="0"/>
              <a:buChar char="•"/>
              <a:defRPr/>
            </a:pPr>
            <a:r>
              <a:rPr lang="en-US" dirty="0">
                <a:solidFill>
                  <a:srgbClr val="5E6971"/>
                </a:solidFill>
              </a:rPr>
              <a:t>Going above and beyond what might be expected</a:t>
            </a:r>
          </a:p>
        </p:txBody>
      </p:sp>
      <p:sp>
        <p:nvSpPr>
          <p:cNvPr id="7" name="Subtitle 2"/>
          <p:cNvSpPr txBox="1">
            <a:spLocks/>
          </p:cNvSpPr>
          <p:nvPr/>
        </p:nvSpPr>
        <p:spPr>
          <a:xfrm>
            <a:off x="420624" y="402880"/>
            <a:ext cx="8336733" cy="940145"/>
          </a:xfrm>
          <a:prstGeom prst="rect">
            <a:avLst/>
          </a:prstGeom>
        </p:spPr>
        <p:txBody>
          <a:bodyPr vert="horz" lIns="0" tIns="0" rIns="0" bIns="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80000"/>
              </a:lnSpc>
              <a:spcBef>
                <a:spcPts val="0"/>
              </a:spcBef>
              <a:spcAft>
                <a:spcPts val="300"/>
              </a:spcAft>
            </a:pPr>
            <a:r>
              <a:rPr lang="en-US" sz="2600" dirty="0">
                <a:solidFill>
                  <a:srgbClr val="7A003C"/>
                </a:solidFill>
                <a:latin typeface="Arial" charset="0"/>
                <a:ea typeface="Arial" charset="0"/>
                <a:cs typeface="Arial" charset="0"/>
              </a:rPr>
              <a:t>Leadership </a:t>
            </a:r>
            <a:r>
              <a:rPr lang="en-US" sz="2000" dirty="0">
                <a:solidFill>
                  <a:srgbClr val="5E6A71"/>
                </a:solidFill>
                <a:latin typeface="Arial" charset="0"/>
                <a:ea typeface="Arial" charset="0"/>
                <a:cs typeface="Arial" charset="0"/>
              </a:rPr>
              <a:t>(cont’d)</a:t>
            </a:r>
          </a:p>
          <a:p>
            <a:pPr lvl="0" algn="l">
              <a:lnSpc>
                <a:spcPct val="80000"/>
              </a:lnSpc>
              <a:spcBef>
                <a:spcPts val="0"/>
              </a:spcBef>
              <a:spcAft>
                <a:spcPts val="300"/>
              </a:spcAft>
            </a:pPr>
            <a:endParaRPr lang="en-US" sz="2600" dirty="0">
              <a:solidFill>
                <a:srgbClr val="7A003C"/>
              </a:solidFill>
              <a:latin typeface="Arial" charset="0"/>
              <a:ea typeface="Arial" charset="0"/>
              <a:cs typeface="Arial" charset="0"/>
            </a:endParaRPr>
          </a:p>
          <a:p>
            <a:pPr lvl="0" algn="l">
              <a:lnSpc>
                <a:spcPct val="80000"/>
              </a:lnSpc>
              <a:spcBef>
                <a:spcPts val="0"/>
              </a:spcBef>
              <a:spcAft>
                <a:spcPts val="300"/>
              </a:spcAft>
            </a:pPr>
            <a:endParaRPr lang="en-US" sz="2600" dirty="0">
              <a:solidFill>
                <a:srgbClr val="7A003C"/>
              </a:solidFill>
              <a:latin typeface="Arial" charset="0"/>
              <a:ea typeface="Arial" charset="0"/>
              <a:cs typeface="Arial" charset="0"/>
            </a:endParaRPr>
          </a:p>
        </p:txBody>
      </p:sp>
      <p:sp>
        <p:nvSpPr>
          <p:cNvPr id="2" name="TextBox 1">
            <a:extLst>
              <a:ext uri="{FF2B5EF4-FFF2-40B4-BE49-F238E27FC236}">
                <a16:creationId xmlns:a16="http://schemas.microsoft.com/office/drawing/2014/main" id="{744EB167-C6FA-7643-BF12-4B1CDC542EC7}"/>
              </a:ext>
            </a:extLst>
          </p:cNvPr>
          <p:cNvSpPr txBox="1"/>
          <p:nvPr/>
        </p:nvSpPr>
        <p:spPr>
          <a:xfrm>
            <a:off x="756007" y="4381082"/>
            <a:ext cx="7889556" cy="954107"/>
          </a:xfrm>
          <a:prstGeom prst="rect">
            <a:avLst/>
          </a:prstGeom>
          <a:noFill/>
          <a:ln>
            <a:solidFill>
              <a:schemeClr val="accent1"/>
            </a:solidFill>
          </a:ln>
        </p:spPr>
        <p:txBody>
          <a:bodyPr wrap="square" rtlCol="0">
            <a:spAutoFit/>
          </a:bodyPr>
          <a:lstStyle/>
          <a:p>
            <a:r>
              <a:rPr lang="en-US" sz="2800" dirty="0">
                <a:solidFill>
                  <a:schemeClr val="accent1"/>
                </a:solidFill>
              </a:rPr>
              <a:t>Use this section to position yourself and role in extracurricular events that demonstrate leadership!</a:t>
            </a:r>
          </a:p>
        </p:txBody>
      </p:sp>
    </p:spTree>
    <p:extLst>
      <p:ext uri="{BB962C8B-B14F-4D97-AF65-F5344CB8AC3E}">
        <p14:creationId xmlns:p14="http://schemas.microsoft.com/office/powerpoint/2010/main" val="27570065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Examples of Leadership</a:t>
            </a:r>
          </a:p>
        </p:txBody>
      </p:sp>
      <p:sp>
        <p:nvSpPr>
          <p:cNvPr id="3" name="Content Placeholder 2"/>
          <p:cNvSpPr>
            <a:spLocks noGrp="1"/>
          </p:cNvSpPr>
          <p:nvPr>
            <p:ph idx="1"/>
          </p:nvPr>
        </p:nvSpPr>
        <p:spPr>
          <a:xfrm>
            <a:off x="644926" y="1143000"/>
            <a:ext cx="8041874" cy="4191000"/>
          </a:xfrm>
        </p:spPr>
        <p:txBody>
          <a:bodyPr>
            <a:noAutofit/>
          </a:bodyPr>
          <a:lstStyle/>
          <a:p>
            <a:r>
              <a:rPr lang="en-US" dirty="0"/>
              <a:t>Scientific Organization Student Leadership</a:t>
            </a:r>
          </a:p>
          <a:p>
            <a:r>
              <a:rPr lang="en-US" dirty="0"/>
              <a:t>Scientific Meeting Organization Tasks</a:t>
            </a:r>
          </a:p>
          <a:p>
            <a:r>
              <a:rPr lang="en-US" dirty="0"/>
              <a:t>University committees</a:t>
            </a:r>
          </a:p>
          <a:p>
            <a:r>
              <a:rPr lang="en-US" dirty="0"/>
              <a:t>Position Papers, Clinical Practice Guidelines</a:t>
            </a:r>
          </a:p>
          <a:p>
            <a:r>
              <a:rPr lang="en-US" dirty="0"/>
              <a:t>Invited talks</a:t>
            </a:r>
          </a:p>
          <a:p>
            <a:r>
              <a:rPr lang="en-US" dirty="0"/>
              <a:t>KT Exercises (especially coordination roles)</a:t>
            </a:r>
          </a:p>
          <a:p>
            <a:pPr lvl="1"/>
            <a:r>
              <a:rPr lang="en-US" dirty="0"/>
              <a:t>Community outreach with students, public health, etc</a:t>
            </a:r>
          </a:p>
          <a:p>
            <a:r>
              <a:rPr lang="en-US" dirty="0"/>
              <a:t>Awards, Scholarships</a:t>
            </a:r>
          </a:p>
          <a:p>
            <a:r>
              <a:rPr lang="en-US" dirty="0"/>
              <a:t>Volunteerism (if you actually led something)</a:t>
            </a:r>
          </a:p>
          <a:p>
            <a:r>
              <a:rPr lang="en-US" dirty="0"/>
              <a:t>Recurring newsletter contributions</a:t>
            </a:r>
          </a:p>
          <a:p>
            <a:r>
              <a:rPr lang="en-US" dirty="0"/>
              <a:t>Patents</a:t>
            </a:r>
          </a:p>
          <a:p>
            <a:pPr lvl="1"/>
            <a:endParaRPr lang="en-US" dirty="0"/>
          </a:p>
        </p:txBody>
      </p:sp>
    </p:spTree>
    <p:extLst>
      <p:ext uri="{BB962C8B-B14F-4D97-AF65-F5344CB8AC3E}">
        <p14:creationId xmlns:p14="http://schemas.microsoft.com/office/powerpoint/2010/main" val="14577922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Examples of Leadership (cont’d)</a:t>
            </a:r>
          </a:p>
        </p:txBody>
      </p:sp>
      <p:sp>
        <p:nvSpPr>
          <p:cNvPr id="3" name="Content Placeholder 2"/>
          <p:cNvSpPr>
            <a:spLocks noGrp="1"/>
          </p:cNvSpPr>
          <p:nvPr>
            <p:ph idx="1"/>
          </p:nvPr>
        </p:nvSpPr>
        <p:spPr>
          <a:xfrm>
            <a:off x="457200" y="1143000"/>
            <a:ext cx="7455070" cy="3530600"/>
          </a:xfrm>
        </p:spPr>
        <p:txBody>
          <a:bodyPr>
            <a:noAutofit/>
          </a:bodyPr>
          <a:lstStyle/>
          <a:p>
            <a:r>
              <a:rPr lang="en-US" dirty="0"/>
              <a:t>Assessment/Review Activities</a:t>
            </a:r>
          </a:p>
          <a:p>
            <a:pPr lvl="1"/>
            <a:r>
              <a:rPr lang="en-US" dirty="0"/>
              <a:t>Journal reviews</a:t>
            </a:r>
          </a:p>
          <a:p>
            <a:pPr lvl="1"/>
            <a:r>
              <a:rPr lang="en-US" dirty="0"/>
              <a:t>Conference reviews</a:t>
            </a:r>
          </a:p>
          <a:p>
            <a:pPr lvl="1"/>
            <a:r>
              <a:rPr lang="en-US" dirty="0"/>
              <a:t>Grant reviews</a:t>
            </a:r>
          </a:p>
          <a:p>
            <a:pPr lvl="1"/>
            <a:r>
              <a:rPr lang="en-US" dirty="0"/>
              <a:t>Organizational reviews</a:t>
            </a:r>
          </a:p>
          <a:p>
            <a:r>
              <a:rPr lang="en-US" dirty="0"/>
              <a:t>Teaching</a:t>
            </a:r>
          </a:p>
          <a:p>
            <a:pPr lvl="1"/>
            <a:r>
              <a:rPr lang="en-US" dirty="0"/>
              <a:t>Programs developed and taught</a:t>
            </a:r>
          </a:p>
          <a:p>
            <a:pPr lvl="1"/>
            <a:r>
              <a:rPr lang="en-US" dirty="0"/>
              <a:t>Courses developed and taught</a:t>
            </a:r>
          </a:p>
          <a:p>
            <a:r>
              <a:rPr lang="en-US" dirty="0"/>
              <a:t>Supervisory Activity</a:t>
            </a:r>
          </a:p>
          <a:p>
            <a:pPr lvl="1"/>
            <a:r>
              <a:rPr lang="en-US" dirty="0"/>
              <a:t>Student Supervision</a:t>
            </a:r>
          </a:p>
          <a:p>
            <a:pPr lvl="1"/>
            <a:r>
              <a:rPr lang="en-US" dirty="0"/>
              <a:t>Staff Supervision</a:t>
            </a:r>
          </a:p>
          <a:p>
            <a:pPr lvl="1"/>
            <a:r>
              <a:rPr lang="en-US" dirty="0"/>
              <a:t>Mentoring </a:t>
            </a:r>
          </a:p>
        </p:txBody>
      </p:sp>
    </p:spTree>
    <p:extLst>
      <p:ext uri="{BB962C8B-B14F-4D97-AF65-F5344CB8AC3E}">
        <p14:creationId xmlns:p14="http://schemas.microsoft.com/office/powerpoint/2010/main" val="30957422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E2CB33EA-91D6-F140-A440-0A130B2A34DE}" type="slidenum">
              <a:rPr lang="en-US" smtClean="0"/>
              <a:pPr/>
              <a:t>18</a:t>
            </a:fld>
            <a:endParaRPr lang="en-US" dirty="0"/>
          </a:p>
        </p:txBody>
      </p:sp>
      <p:sp>
        <p:nvSpPr>
          <p:cNvPr id="8" name="Subtitle 2"/>
          <p:cNvSpPr txBox="1">
            <a:spLocks/>
          </p:cNvSpPr>
          <p:nvPr/>
        </p:nvSpPr>
        <p:spPr>
          <a:xfrm>
            <a:off x="275614" y="346422"/>
            <a:ext cx="8336733" cy="768134"/>
          </a:xfrm>
          <a:prstGeom prst="rect">
            <a:avLst/>
          </a:prstGeom>
        </p:spPr>
        <p:txBody>
          <a:bodyPr vert="horz" lIns="0" tIns="0" rIns="0" bIns="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lvl="0">
              <a:lnSpc>
                <a:spcPct val="80000"/>
              </a:lnSpc>
              <a:spcBef>
                <a:spcPts val="0"/>
              </a:spcBef>
              <a:spcAft>
                <a:spcPts val="300"/>
              </a:spcAft>
            </a:pPr>
            <a:r>
              <a:rPr lang="en-US" sz="2600" b="1" i="1" dirty="0">
                <a:solidFill>
                  <a:srgbClr val="7A003C"/>
                </a:solidFill>
                <a:latin typeface="Arial" charset="0"/>
                <a:ea typeface="Arial" charset="0"/>
                <a:cs typeface="Arial" charset="0"/>
              </a:rPr>
              <a:t>Let’s share tips</a:t>
            </a:r>
          </a:p>
          <a:p>
            <a:pPr lvl="0">
              <a:lnSpc>
                <a:spcPct val="80000"/>
              </a:lnSpc>
              <a:spcBef>
                <a:spcPts val="0"/>
              </a:spcBef>
              <a:spcAft>
                <a:spcPts val="300"/>
              </a:spcAft>
            </a:pPr>
            <a:endParaRPr lang="en-US" sz="2600" b="1" i="1" dirty="0">
              <a:solidFill>
                <a:srgbClr val="7A003C"/>
              </a:solidFill>
              <a:latin typeface="Arial" charset="0"/>
              <a:ea typeface="Arial" charset="0"/>
              <a:cs typeface="Arial" charset="0"/>
            </a:endParaRPr>
          </a:p>
          <a:p>
            <a:pPr lvl="0">
              <a:lnSpc>
                <a:spcPct val="80000"/>
              </a:lnSpc>
              <a:spcBef>
                <a:spcPts val="0"/>
              </a:spcBef>
              <a:spcAft>
                <a:spcPts val="300"/>
              </a:spcAft>
            </a:pPr>
            <a:r>
              <a:rPr lang="en-US" sz="2600" b="1" i="1" dirty="0">
                <a:solidFill>
                  <a:srgbClr val="7A003C"/>
                </a:solidFill>
                <a:latin typeface="Arial" charset="0"/>
                <a:ea typeface="Arial" charset="0"/>
                <a:cs typeface="Arial" charset="0"/>
              </a:rPr>
              <a:t>Putting together the application  </a:t>
            </a:r>
          </a:p>
        </p:txBody>
      </p:sp>
      <p:sp>
        <p:nvSpPr>
          <p:cNvPr id="11" name="Rectangle 3"/>
          <p:cNvSpPr txBox="1">
            <a:spLocks noChangeArrowheads="1"/>
          </p:cNvSpPr>
          <p:nvPr/>
        </p:nvSpPr>
        <p:spPr bwMode="auto">
          <a:xfrm>
            <a:off x="420621" y="1717628"/>
            <a:ext cx="8046721" cy="46737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lr>
                <a:srgbClr val="7A003C"/>
              </a:buClr>
              <a:buSzPct val="120000"/>
              <a:buFont typeface="Wingdings" pitchFamily="-107" charset="2"/>
              <a:buNone/>
              <a:defRPr sz="1800" b="1">
                <a:solidFill>
                  <a:schemeClr val="tx1"/>
                </a:solidFill>
                <a:latin typeface="+mn-lt"/>
                <a:ea typeface="+mn-ea"/>
                <a:cs typeface="+mn-cs"/>
              </a:defRPr>
            </a:lvl1pPr>
            <a:lvl2pPr marL="742950" indent="-285750" algn="l" rtl="0" eaLnBrk="0" fontAlgn="base" hangingPunct="0">
              <a:spcBef>
                <a:spcPct val="20000"/>
              </a:spcBef>
              <a:spcAft>
                <a:spcPct val="0"/>
              </a:spcAft>
              <a:buClr>
                <a:srgbClr val="7A003C"/>
              </a:buClr>
              <a:buSzPct val="60000"/>
              <a:buFont typeface="Wingdings" charset="2"/>
              <a:buChar char="q"/>
              <a:defRPr sz="20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000">
                <a:solidFill>
                  <a:schemeClr val="tx1"/>
                </a:solidFill>
                <a:latin typeface="+mn-lt"/>
                <a:ea typeface="+mn-ea"/>
                <a:cs typeface="+mn-cs"/>
              </a:defRPr>
            </a:lvl3pPr>
            <a:lvl4pPr marL="1600200" indent="-228600" algn="l" rtl="0" eaLnBrk="0" fontAlgn="base" hangingPunct="0">
              <a:spcBef>
                <a:spcPct val="20000"/>
              </a:spcBef>
              <a:spcAft>
                <a:spcPct val="0"/>
              </a:spcAft>
              <a:buFont typeface="Wingdings" charset="2"/>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lr>
                <a:schemeClr val="bg2"/>
              </a:buClr>
              <a:buSzPct val="50000"/>
              <a:buFont typeface="Wingdings" charset="2"/>
              <a:buChar char="q"/>
              <a:defRPr sz="2000">
                <a:solidFill>
                  <a:schemeClr val="tx1"/>
                </a:solidFill>
                <a:latin typeface="+mn-lt"/>
                <a:ea typeface="+mn-ea"/>
                <a:cs typeface="+mn-cs"/>
              </a:defRPr>
            </a:lvl5pPr>
            <a:lvl6pPr marL="2514600" indent="-228600" algn="l" rtl="0" fontAlgn="base">
              <a:spcBef>
                <a:spcPct val="20000"/>
              </a:spcBef>
              <a:spcAft>
                <a:spcPct val="0"/>
              </a:spcAft>
              <a:buClr>
                <a:schemeClr val="bg2"/>
              </a:buClr>
              <a:buSzPct val="50000"/>
              <a:buFont typeface="Wingdings" pitchFamily="-107" charset="2"/>
              <a:buChar char="q"/>
              <a:defRPr sz="2000">
                <a:solidFill>
                  <a:schemeClr val="tx1"/>
                </a:solidFill>
                <a:latin typeface="+mn-lt"/>
                <a:ea typeface="+mn-ea"/>
                <a:cs typeface="+mn-cs"/>
              </a:defRPr>
            </a:lvl6pPr>
            <a:lvl7pPr marL="2971800" indent="-228600" algn="l" rtl="0" fontAlgn="base">
              <a:spcBef>
                <a:spcPct val="20000"/>
              </a:spcBef>
              <a:spcAft>
                <a:spcPct val="0"/>
              </a:spcAft>
              <a:buClr>
                <a:schemeClr val="bg2"/>
              </a:buClr>
              <a:buSzPct val="50000"/>
              <a:buFont typeface="Wingdings" pitchFamily="-107" charset="2"/>
              <a:buChar char="q"/>
              <a:defRPr sz="2000">
                <a:solidFill>
                  <a:schemeClr val="tx1"/>
                </a:solidFill>
                <a:latin typeface="+mn-lt"/>
                <a:ea typeface="+mn-ea"/>
                <a:cs typeface="+mn-cs"/>
              </a:defRPr>
            </a:lvl7pPr>
            <a:lvl8pPr marL="3429000" indent="-228600" algn="l" rtl="0" fontAlgn="base">
              <a:spcBef>
                <a:spcPct val="20000"/>
              </a:spcBef>
              <a:spcAft>
                <a:spcPct val="0"/>
              </a:spcAft>
              <a:buClr>
                <a:schemeClr val="bg2"/>
              </a:buClr>
              <a:buSzPct val="50000"/>
              <a:buFont typeface="Wingdings" pitchFamily="-107" charset="2"/>
              <a:buChar char="q"/>
              <a:defRPr sz="2000">
                <a:solidFill>
                  <a:schemeClr val="tx1"/>
                </a:solidFill>
                <a:latin typeface="+mn-lt"/>
                <a:ea typeface="+mn-ea"/>
                <a:cs typeface="+mn-cs"/>
              </a:defRPr>
            </a:lvl8pPr>
            <a:lvl9pPr marL="3886200" indent="-228600" algn="l" rtl="0" fontAlgn="base">
              <a:spcBef>
                <a:spcPct val="20000"/>
              </a:spcBef>
              <a:spcAft>
                <a:spcPct val="0"/>
              </a:spcAft>
              <a:buClr>
                <a:schemeClr val="bg2"/>
              </a:buClr>
              <a:buSzPct val="50000"/>
              <a:buFont typeface="Wingdings" pitchFamily="-107" charset="2"/>
              <a:buChar char="q"/>
              <a:defRPr sz="2000">
                <a:solidFill>
                  <a:schemeClr val="tx1"/>
                </a:solidFill>
                <a:latin typeface="+mn-lt"/>
                <a:ea typeface="+mn-ea"/>
                <a:cs typeface="+mn-cs"/>
              </a:defRPr>
            </a:lvl9pPr>
          </a:lstStyle>
          <a:p>
            <a:pPr marL="1085850" lvl="1" indent="-342900">
              <a:buSzPct val="100000"/>
              <a:buFont typeface="Arial" panose="020B0604020202020204" pitchFamily="34" charset="0"/>
              <a:buChar char="•"/>
            </a:pPr>
            <a:r>
              <a:rPr lang="en-US" altLang="en-US" sz="2400" dirty="0"/>
              <a:t>Research Proposal</a:t>
            </a:r>
          </a:p>
          <a:p>
            <a:pPr marL="1085850" lvl="1" indent="-342900">
              <a:buSzPct val="100000"/>
              <a:buFont typeface="Arial" panose="020B0604020202020204" pitchFamily="34" charset="0"/>
              <a:buChar char="•"/>
            </a:pPr>
            <a:r>
              <a:rPr lang="en-US" altLang="en-US" sz="2400" dirty="0"/>
              <a:t>Personal Leadership Statement</a:t>
            </a:r>
          </a:p>
          <a:p>
            <a:pPr marL="1085850" lvl="1" indent="-342900">
              <a:buSzPct val="100000"/>
              <a:buFont typeface="Arial" panose="020B0604020202020204" pitchFamily="34" charset="0"/>
              <a:buChar char="•"/>
            </a:pPr>
            <a:r>
              <a:rPr lang="en-US" altLang="en-US" sz="2400" dirty="0"/>
              <a:t>CCV</a:t>
            </a:r>
          </a:p>
          <a:p>
            <a:pPr marL="1085850" lvl="1" indent="-342900">
              <a:buSzPct val="100000"/>
              <a:buFont typeface="Arial" panose="020B0604020202020204" pitchFamily="34" charset="0"/>
              <a:buChar char="•"/>
            </a:pPr>
            <a:r>
              <a:rPr lang="en-US" altLang="en-US" sz="2400" dirty="0"/>
              <a:t>Two Referee Assessments</a:t>
            </a:r>
          </a:p>
          <a:p>
            <a:pPr marL="1085850" lvl="1" indent="-342900">
              <a:buSzPct val="100000"/>
              <a:buFont typeface="Arial" panose="020B0604020202020204" pitchFamily="34" charset="0"/>
              <a:buChar char="•"/>
            </a:pPr>
            <a:r>
              <a:rPr lang="en-US" altLang="en-US" sz="2400" dirty="0"/>
              <a:t>Two Leadership Reference Letters</a:t>
            </a:r>
          </a:p>
        </p:txBody>
      </p:sp>
      <p:sp>
        <p:nvSpPr>
          <p:cNvPr id="6" name="TextBox 5">
            <a:extLst>
              <a:ext uri="{FF2B5EF4-FFF2-40B4-BE49-F238E27FC236}">
                <a16:creationId xmlns:a16="http://schemas.microsoft.com/office/drawing/2014/main" id="{A27888A8-A51F-BC44-8E5C-06ED8DE5C3B4}"/>
              </a:ext>
            </a:extLst>
          </p:cNvPr>
          <p:cNvSpPr txBox="1"/>
          <p:nvPr/>
        </p:nvSpPr>
        <p:spPr>
          <a:xfrm>
            <a:off x="321749" y="4092624"/>
            <a:ext cx="8145593" cy="1815882"/>
          </a:xfrm>
          <a:prstGeom prst="rect">
            <a:avLst/>
          </a:prstGeom>
          <a:noFill/>
          <a:ln>
            <a:solidFill>
              <a:schemeClr val="accent1"/>
            </a:solidFill>
          </a:ln>
        </p:spPr>
        <p:txBody>
          <a:bodyPr wrap="square" rtlCol="0">
            <a:spAutoFit/>
          </a:bodyPr>
          <a:lstStyle/>
          <a:p>
            <a:pPr algn="ctr"/>
            <a:r>
              <a:rPr lang="en-US" sz="2800" dirty="0">
                <a:solidFill>
                  <a:schemeClr val="accent1"/>
                </a:solidFill>
              </a:rPr>
              <a:t>Remember reviewers of your application come from variety of disciplines and backgrounds!! </a:t>
            </a:r>
          </a:p>
          <a:p>
            <a:pPr algn="ctr"/>
            <a:r>
              <a:rPr lang="en-US" sz="2800" dirty="0">
                <a:solidFill>
                  <a:schemeClr val="accent1"/>
                </a:solidFill>
              </a:rPr>
              <a:t>You need to write in a way that is accessible (understandable), meaningful and impactful</a:t>
            </a:r>
          </a:p>
        </p:txBody>
      </p:sp>
    </p:spTree>
    <p:extLst>
      <p:ext uri="{BB962C8B-B14F-4D97-AF65-F5344CB8AC3E}">
        <p14:creationId xmlns:p14="http://schemas.microsoft.com/office/powerpoint/2010/main" val="20278160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E2CB33EA-91D6-F140-A440-0A130B2A34DE}" type="slidenum">
              <a:rPr lang="en-US" smtClean="0"/>
              <a:pPr/>
              <a:t>19</a:t>
            </a:fld>
            <a:endParaRPr lang="en-US" dirty="0"/>
          </a:p>
        </p:txBody>
      </p:sp>
      <p:sp>
        <p:nvSpPr>
          <p:cNvPr id="8" name="Subtitle 2"/>
          <p:cNvSpPr txBox="1">
            <a:spLocks/>
          </p:cNvSpPr>
          <p:nvPr/>
        </p:nvSpPr>
        <p:spPr>
          <a:xfrm>
            <a:off x="420623" y="708069"/>
            <a:ext cx="8336733" cy="940145"/>
          </a:xfrm>
          <a:prstGeom prst="rect">
            <a:avLst/>
          </a:prstGeom>
        </p:spPr>
        <p:txBody>
          <a:bodyPr vert="horz" lIns="0" tIns="0" rIns="0" bIns="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lvl="0">
              <a:lnSpc>
                <a:spcPct val="80000"/>
              </a:lnSpc>
              <a:spcBef>
                <a:spcPts val="0"/>
              </a:spcBef>
              <a:spcAft>
                <a:spcPts val="300"/>
              </a:spcAft>
            </a:pPr>
            <a:r>
              <a:rPr lang="en-US" sz="2600" dirty="0">
                <a:solidFill>
                  <a:srgbClr val="7A003C"/>
                </a:solidFill>
                <a:latin typeface="Arial" charset="0"/>
                <a:ea typeface="Arial" charset="0"/>
                <a:cs typeface="Arial" charset="0"/>
              </a:rPr>
              <a:t>Tips for the Research proposal</a:t>
            </a:r>
          </a:p>
        </p:txBody>
      </p:sp>
      <p:sp>
        <p:nvSpPr>
          <p:cNvPr id="11" name="Rectangle 3"/>
          <p:cNvSpPr txBox="1">
            <a:spLocks noChangeArrowheads="1"/>
          </p:cNvSpPr>
          <p:nvPr/>
        </p:nvSpPr>
        <p:spPr bwMode="auto">
          <a:xfrm>
            <a:off x="420623" y="1343024"/>
            <a:ext cx="8046721" cy="46737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lr>
                <a:srgbClr val="7A003C"/>
              </a:buClr>
              <a:buSzPct val="120000"/>
              <a:buFont typeface="Wingdings" pitchFamily="-107" charset="2"/>
              <a:buNone/>
              <a:defRPr sz="1800" b="1">
                <a:solidFill>
                  <a:schemeClr val="tx1"/>
                </a:solidFill>
                <a:latin typeface="+mn-lt"/>
                <a:ea typeface="+mn-ea"/>
                <a:cs typeface="+mn-cs"/>
              </a:defRPr>
            </a:lvl1pPr>
            <a:lvl2pPr marL="742950" indent="-285750" algn="l" rtl="0" eaLnBrk="0" fontAlgn="base" hangingPunct="0">
              <a:spcBef>
                <a:spcPct val="20000"/>
              </a:spcBef>
              <a:spcAft>
                <a:spcPct val="0"/>
              </a:spcAft>
              <a:buClr>
                <a:srgbClr val="7A003C"/>
              </a:buClr>
              <a:buSzPct val="60000"/>
              <a:buFont typeface="Wingdings" charset="2"/>
              <a:buChar char="q"/>
              <a:defRPr sz="20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000">
                <a:solidFill>
                  <a:schemeClr val="tx1"/>
                </a:solidFill>
                <a:latin typeface="+mn-lt"/>
                <a:ea typeface="+mn-ea"/>
                <a:cs typeface="+mn-cs"/>
              </a:defRPr>
            </a:lvl3pPr>
            <a:lvl4pPr marL="1600200" indent="-228600" algn="l" rtl="0" eaLnBrk="0" fontAlgn="base" hangingPunct="0">
              <a:spcBef>
                <a:spcPct val="20000"/>
              </a:spcBef>
              <a:spcAft>
                <a:spcPct val="0"/>
              </a:spcAft>
              <a:buFont typeface="Wingdings" charset="2"/>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lr>
                <a:schemeClr val="bg2"/>
              </a:buClr>
              <a:buSzPct val="50000"/>
              <a:buFont typeface="Wingdings" charset="2"/>
              <a:buChar char="q"/>
              <a:defRPr sz="2000">
                <a:solidFill>
                  <a:schemeClr val="tx1"/>
                </a:solidFill>
                <a:latin typeface="+mn-lt"/>
                <a:ea typeface="+mn-ea"/>
                <a:cs typeface="+mn-cs"/>
              </a:defRPr>
            </a:lvl5pPr>
            <a:lvl6pPr marL="2514600" indent="-228600" algn="l" rtl="0" fontAlgn="base">
              <a:spcBef>
                <a:spcPct val="20000"/>
              </a:spcBef>
              <a:spcAft>
                <a:spcPct val="0"/>
              </a:spcAft>
              <a:buClr>
                <a:schemeClr val="bg2"/>
              </a:buClr>
              <a:buSzPct val="50000"/>
              <a:buFont typeface="Wingdings" pitchFamily="-107" charset="2"/>
              <a:buChar char="q"/>
              <a:defRPr sz="2000">
                <a:solidFill>
                  <a:schemeClr val="tx1"/>
                </a:solidFill>
                <a:latin typeface="+mn-lt"/>
                <a:ea typeface="+mn-ea"/>
                <a:cs typeface="+mn-cs"/>
              </a:defRPr>
            </a:lvl6pPr>
            <a:lvl7pPr marL="2971800" indent="-228600" algn="l" rtl="0" fontAlgn="base">
              <a:spcBef>
                <a:spcPct val="20000"/>
              </a:spcBef>
              <a:spcAft>
                <a:spcPct val="0"/>
              </a:spcAft>
              <a:buClr>
                <a:schemeClr val="bg2"/>
              </a:buClr>
              <a:buSzPct val="50000"/>
              <a:buFont typeface="Wingdings" pitchFamily="-107" charset="2"/>
              <a:buChar char="q"/>
              <a:defRPr sz="2000">
                <a:solidFill>
                  <a:schemeClr val="tx1"/>
                </a:solidFill>
                <a:latin typeface="+mn-lt"/>
                <a:ea typeface="+mn-ea"/>
                <a:cs typeface="+mn-cs"/>
              </a:defRPr>
            </a:lvl7pPr>
            <a:lvl8pPr marL="3429000" indent="-228600" algn="l" rtl="0" fontAlgn="base">
              <a:spcBef>
                <a:spcPct val="20000"/>
              </a:spcBef>
              <a:spcAft>
                <a:spcPct val="0"/>
              </a:spcAft>
              <a:buClr>
                <a:schemeClr val="bg2"/>
              </a:buClr>
              <a:buSzPct val="50000"/>
              <a:buFont typeface="Wingdings" pitchFamily="-107" charset="2"/>
              <a:buChar char="q"/>
              <a:defRPr sz="2000">
                <a:solidFill>
                  <a:schemeClr val="tx1"/>
                </a:solidFill>
                <a:latin typeface="+mn-lt"/>
                <a:ea typeface="+mn-ea"/>
                <a:cs typeface="+mn-cs"/>
              </a:defRPr>
            </a:lvl8pPr>
            <a:lvl9pPr marL="3886200" indent="-228600" algn="l" rtl="0" fontAlgn="base">
              <a:spcBef>
                <a:spcPct val="20000"/>
              </a:spcBef>
              <a:spcAft>
                <a:spcPct val="0"/>
              </a:spcAft>
              <a:buClr>
                <a:schemeClr val="bg2"/>
              </a:buClr>
              <a:buSzPct val="50000"/>
              <a:buFont typeface="Wingdings" pitchFamily="-107" charset="2"/>
              <a:buChar char="q"/>
              <a:defRPr sz="2000">
                <a:solidFill>
                  <a:schemeClr val="tx1"/>
                </a:solidFill>
                <a:latin typeface="+mn-lt"/>
                <a:ea typeface="+mn-ea"/>
                <a:cs typeface="+mn-cs"/>
              </a:defRPr>
            </a:lvl9pPr>
          </a:lstStyle>
          <a:p>
            <a:pPr marL="571500" indent="-285750" algn="l">
              <a:spcAft>
                <a:spcPts val="1200"/>
              </a:spcAft>
              <a:buSzPct val="100000"/>
              <a:buFont typeface="Arial"/>
              <a:buChar char="•"/>
            </a:pPr>
            <a:r>
              <a:rPr lang="en-US" altLang="en-US" sz="2000" b="0" dirty="0"/>
              <a:t>Reviewers are mostly a (non-specialist audience), and as such your proposal should be written in non-technical terms, </a:t>
            </a:r>
            <a:r>
              <a:rPr lang="en-US" altLang="en-US" sz="2000" u="sng" dirty="0"/>
              <a:t>avoid jargon!</a:t>
            </a:r>
          </a:p>
          <a:p>
            <a:pPr marL="571500" indent="-285750" algn="l">
              <a:spcAft>
                <a:spcPts val="1200"/>
              </a:spcAft>
              <a:buSzPct val="100000"/>
              <a:buFont typeface="Arial"/>
              <a:buChar char="•"/>
            </a:pPr>
            <a:r>
              <a:rPr lang="en-US" altLang="en-US" sz="2000" b="0" dirty="0"/>
              <a:t>Use graphs and images only if reviewers will understand them (they take space away from presenting your proposal)</a:t>
            </a:r>
          </a:p>
          <a:p>
            <a:pPr marL="571500" indent="-285750" algn="l">
              <a:spcAft>
                <a:spcPts val="1200"/>
              </a:spcAft>
              <a:buSzPct val="100000"/>
              <a:buFont typeface="Arial"/>
              <a:buChar char="•"/>
            </a:pPr>
            <a:r>
              <a:rPr lang="en-US" altLang="en-US" sz="2000" b="0" dirty="0"/>
              <a:t>Be clear</a:t>
            </a:r>
          </a:p>
          <a:p>
            <a:pPr marL="571500" indent="-285750" algn="l">
              <a:spcAft>
                <a:spcPts val="1200"/>
              </a:spcAft>
              <a:buSzPct val="100000"/>
              <a:buFont typeface="Arial"/>
              <a:buChar char="•"/>
            </a:pPr>
            <a:r>
              <a:rPr lang="en-US" altLang="en-US" sz="2000" b="0" dirty="0"/>
              <a:t>Formulate around a well understood hypothesis</a:t>
            </a:r>
          </a:p>
          <a:p>
            <a:pPr marL="571500" indent="-285750" algn="l">
              <a:spcAft>
                <a:spcPts val="1200"/>
              </a:spcAft>
              <a:buSzPct val="100000"/>
              <a:buFont typeface="Arial"/>
              <a:buChar char="•"/>
            </a:pPr>
            <a:r>
              <a:rPr lang="en-US" altLang="en-US" sz="2000" b="0" dirty="0"/>
              <a:t>Use full two pages and headings</a:t>
            </a:r>
          </a:p>
        </p:txBody>
      </p:sp>
    </p:spTree>
    <p:extLst>
      <p:ext uri="{BB962C8B-B14F-4D97-AF65-F5344CB8AC3E}">
        <p14:creationId xmlns:p14="http://schemas.microsoft.com/office/powerpoint/2010/main" val="12318381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Summer campus photo of the iconic McMaster Arch">
            <a:extLst>
              <a:ext uri="{FF2B5EF4-FFF2-40B4-BE49-F238E27FC236}">
                <a16:creationId xmlns:a16="http://schemas.microsoft.com/office/drawing/2014/main" id="{4670394A-4B3E-6646-978C-187CA2101B30}"/>
              </a:ext>
            </a:extLst>
          </p:cNvPr>
          <p:cNvPicPr>
            <a:picLocks noGrp="1" noChangeAspect="1"/>
          </p:cNvPicPr>
          <p:nvPr>
            <p:ph type="pic" sz="quarter" idx="11"/>
          </p:nvPr>
        </p:nvPicPr>
        <p:blipFill>
          <a:blip r:embed="rId3"/>
          <a:srcRect/>
          <a:stretch>
            <a:fillRect/>
          </a:stretch>
        </p:blipFill>
        <p:spPr>
          <a:xfrm>
            <a:off x="261257" y="403461"/>
            <a:ext cx="8621486" cy="6354327"/>
          </a:xfrm>
        </p:spPr>
      </p:pic>
      <p:sp>
        <p:nvSpPr>
          <p:cNvPr id="2" name="Oval 1"/>
          <p:cNvSpPr/>
          <p:nvPr/>
        </p:nvSpPr>
        <p:spPr>
          <a:xfrm>
            <a:off x="4062550" y="2782389"/>
            <a:ext cx="4454434" cy="2942031"/>
          </a:xfrm>
          <a:prstGeom prst="ellipse">
            <a:avLst/>
          </a:prstGeom>
          <a:solidFill>
            <a:srgbClr val="990033"/>
          </a:solidFill>
          <a:ln>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McMaster University recognizes and acknowledges that it is located on the traditional territories of the Mississauga and Haudenosaunee nations, and within the lands protected by the “Dish with One Spoon” wampum agreement. </a:t>
            </a:r>
            <a:endParaRPr lang="en-US" dirty="0">
              <a:solidFill>
                <a:schemeClr val="bg1"/>
              </a:solidFill>
            </a:endParaRPr>
          </a:p>
        </p:txBody>
      </p:sp>
    </p:spTree>
    <p:extLst>
      <p:ext uri="{BB962C8B-B14F-4D97-AF65-F5344CB8AC3E}">
        <p14:creationId xmlns:p14="http://schemas.microsoft.com/office/powerpoint/2010/main" val="25051472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E2CB33EA-91D6-F140-A440-0A130B2A34DE}" type="slidenum">
              <a:rPr lang="en-US" smtClean="0"/>
              <a:pPr/>
              <a:t>20</a:t>
            </a:fld>
            <a:endParaRPr lang="en-US" dirty="0"/>
          </a:p>
        </p:txBody>
      </p:sp>
      <p:sp>
        <p:nvSpPr>
          <p:cNvPr id="8" name="Subtitle 2"/>
          <p:cNvSpPr txBox="1">
            <a:spLocks/>
          </p:cNvSpPr>
          <p:nvPr/>
        </p:nvSpPr>
        <p:spPr>
          <a:xfrm>
            <a:off x="420623" y="543187"/>
            <a:ext cx="8336733" cy="513454"/>
          </a:xfrm>
          <a:prstGeom prst="rect">
            <a:avLst/>
          </a:prstGeom>
        </p:spPr>
        <p:txBody>
          <a:bodyPr vert="horz" lIns="0" tIns="0" rIns="0" bIns="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lvl="0">
              <a:lnSpc>
                <a:spcPct val="80000"/>
              </a:lnSpc>
              <a:spcBef>
                <a:spcPts val="0"/>
              </a:spcBef>
              <a:spcAft>
                <a:spcPts val="300"/>
              </a:spcAft>
            </a:pPr>
            <a:r>
              <a:rPr lang="en-US" sz="2600" dirty="0">
                <a:solidFill>
                  <a:srgbClr val="7A003C"/>
                </a:solidFill>
                <a:latin typeface="Arial" charset="0"/>
                <a:ea typeface="Arial" charset="0"/>
                <a:cs typeface="Arial" charset="0"/>
              </a:rPr>
              <a:t>Personal leadership statement</a:t>
            </a:r>
          </a:p>
          <a:p>
            <a:pPr lvl="0">
              <a:lnSpc>
                <a:spcPct val="80000"/>
              </a:lnSpc>
              <a:spcBef>
                <a:spcPts val="0"/>
              </a:spcBef>
              <a:spcAft>
                <a:spcPts val="300"/>
              </a:spcAft>
            </a:pPr>
            <a:endParaRPr lang="en-US" sz="2600" dirty="0">
              <a:solidFill>
                <a:srgbClr val="7A003C"/>
              </a:solidFill>
              <a:latin typeface="Arial" charset="0"/>
              <a:ea typeface="Arial" charset="0"/>
              <a:cs typeface="Arial" charset="0"/>
            </a:endParaRPr>
          </a:p>
        </p:txBody>
      </p:sp>
      <p:sp>
        <p:nvSpPr>
          <p:cNvPr id="11" name="Rectangle 3"/>
          <p:cNvSpPr txBox="1">
            <a:spLocks noChangeArrowheads="1"/>
          </p:cNvSpPr>
          <p:nvPr/>
        </p:nvSpPr>
        <p:spPr bwMode="auto">
          <a:xfrm>
            <a:off x="420623" y="1483331"/>
            <a:ext cx="8012742" cy="46737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lr>
                <a:srgbClr val="7A003C"/>
              </a:buClr>
              <a:buSzPct val="120000"/>
              <a:buFont typeface="Wingdings" pitchFamily="-107" charset="2"/>
              <a:buNone/>
              <a:defRPr sz="1800" b="1">
                <a:solidFill>
                  <a:schemeClr val="tx1"/>
                </a:solidFill>
                <a:latin typeface="+mn-lt"/>
                <a:ea typeface="+mn-ea"/>
                <a:cs typeface="+mn-cs"/>
              </a:defRPr>
            </a:lvl1pPr>
            <a:lvl2pPr marL="742950" indent="-285750" algn="l" rtl="0" eaLnBrk="0" fontAlgn="base" hangingPunct="0">
              <a:spcBef>
                <a:spcPct val="20000"/>
              </a:spcBef>
              <a:spcAft>
                <a:spcPct val="0"/>
              </a:spcAft>
              <a:buClr>
                <a:srgbClr val="7A003C"/>
              </a:buClr>
              <a:buSzPct val="60000"/>
              <a:buFont typeface="Wingdings" charset="2"/>
              <a:buChar char="q"/>
              <a:defRPr sz="20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000">
                <a:solidFill>
                  <a:schemeClr val="tx1"/>
                </a:solidFill>
                <a:latin typeface="+mn-lt"/>
                <a:ea typeface="+mn-ea"/>
                <a:cs typeface="+mn-cs"/>
              </a:defRPr>
            </a:lvl3pPr>
            <a:lvl4pPr marL="1600200" indent="-228600" algn="l" rtl="0" eaLnBrk="0" fontAlgn="base" hangingPunct="0">
              <a:spcBef>
                <a:spcPct val="20000"/>
              </a:spcBef>
              <a:spcAft>
                <a:spcPct val="0"/>
              </a:spcAft>
              <a:buFont typeface="Wingdings" charset="2"/>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lr>
                <a:schemeClr val="bg2"/>
              </a:buClr>
              <a:buSzPct val="50000"/>
              <a:buFont typeface="Wingdings" charset="2"/>
              <a:buChar char="q"/>
              <a:defRPr sz="2000">
                <a:solidFill>
                  <a:schemeClr val="tx1"/>
                </a:solidFill>
                <a:latin typeface="+mn-lt"/>
                <a:ea typeface="+mn-ea"/>
                <a:cs typeface="+mn-cs"/>
              </a:defRPr>
            </a:lvl5pPr>
            <a:lvl6pPr marL="2514600" indent="-228600" algn="l" rtl="0" fontAlgn="base">
              <a:spcBef>
                <a:spcPct val="20000"/>
              </a:spcBef>
              <a:spcAft>
                <a:spcPct val="0"/>
              </a:spcAft>
              <a:buClr>
                <a:schemeClr val="bg2"/>
              </a:buClr>
              <a:buSzPct val="50000"/>
              <a:buFont typeface="Wingdings" pitchFamily="-107" charset="2"/>
              <a:buChar char="q"/>
              <a:defRPr sz="2000">
                <a:solidFill>
                  <a:schemeClr val="tx1"/>
                </a:solidFill>
                <a:latin typeface="+mn-lt"/>
                <a:ea typeface="+mn-ea"/>
                <a:cs typeface="+mn-cs"/>
              </a:defRPr>
            </a:lvl6pPr>
            <a:lvl7pPr marL="2971800" indent="-228600" algn="l" rtl="0" fontAlgn="base">
              <a:spcBef>
                <a:spcPct val="20000"/>
              </a:spcBef>
              <a:spcAft>
                <a:spcPct val="0"/>
              </a:spcAft>
              <a:buClr>
                <a:schemeClr val="bg2"/>
              </a:buClr>
              <a:buSzPct val="50000"/>
              <a:buFont typeface="Wingdings" pitchFamily="-107" charset="2"/>
              <a:buChar char="q"/>
              <a:defRPr sz="2000">
                <a:solidFill>
                  <a:schemeClr val="tx1"/>
                </a:solidFill>
                <a:latin typeface="+mn-lt"/>
                <a:ea typeface="+mn-ea"/>
                <a:cs typeface="+mn-cs"/>
              </a:defRPr>
            </a:lvl7pPr>
            <a:lvl8pPr marL="3429000" indent="-228600" algn="l" rtl="0" fontAlgn="base">
              <a:spcBef>
                <a:spcPct val="20000"/>
              </a:spcBef>
              <a:spcAft>
                <a:spcPct val="0"/>
              </a:spcAft>
              <a:buClr>
                <a:schemeClr val="bg2"/>
              </a:buClr>
              <a:buSzPct val="50000"/>
              <a:buFont typeface="Wingdings" pitchFamily="-107" charset="2"/>
              <a:buChar char="q"/>
              <a:defRPr sz="2000">
                <a:solidFill>
                  <a:schemeClr val="tx1"/>
                </a:solidFill>
                <a:latin typeface="+mn-lt"/>
                <a:ea typeface="+mn-ea"/>
                <a:cs typeface="+mn-cs"/>
              </a:defRPr>
            </a:lvl8pPr>
            <a:lvl9pPr marL="3886200" indent="-228600" algn="l" rtl="0" fontAlgn="base">
              <a:spcBef>
                <a:spcPct val="20000"/>
              </a:spcBef>
              <a:spcAft>
                <a:spcPct val="0"/>
              </a:spcAft>
              <a:buClr>
                <a:schemeClr val="bg2"/>
              </a:buClr>
              <a:buSzPct val="50000"/>
              <a:buFont typeface="Wingdings" pitchFamily="-107" charset="2"/>
              <a:buChar char="q"/>
              <a:defRPr sz="2000">
                <a:solidFill>
                  <a:schemeClr val="tx1"/>
                </a:solidFill>
                <a:latin typeface="+mn-lt"/>
                <a:ea typeface="+mn-ea"/>
                <a:cs typeface="+mn-cs"/>
              </a:defRPr>
            </a:lvl9pPr>
          </a:lstStyle>
          <a:p>
            <a:pPr marL="285750" indent="-285750" algn="l">
              <a:buFont typeface="Arial" panose="020B0604020202020204" pitchFamily="34" charset="0"/>
              <a:buChar char="•"/>
            </a:pPr>
            <a:r>
              <a:rPr lang="en-US" altLang="en-US" sz="2200" b="0" dirty="0"/>
              <a:t>This document should present to the committee a clear statement of what challenges and opportunities have shaped your doctoral research</a:t>
            </a:r>
          </a:p>
          <a:p>
            <a:pPr marL="285750" indent="-285750" algn="l">
              <a:buFont typeface="Arial" panose="020B0604020202020204" pitchFamily="34" charset="0"/>
              <a:buChar char="•"/>
            </a:pPr>
            <a:r>
              <a:rPr lang="en-US" altLang="en-US" sz="2200" b="0" dirty="0"/>
              <a:t>Please consider the following points when crafting the statement:</a:t>
            </a:r>
          </a:p>
          <a:p>
            <a:pPr marL="1028700" lvl="1"/>
            <a:r>
              <a:rPr lang="en-US" altLang="en-US" sz="2200" b="1" u="sng" dirty="0"/>
              <a:t>Read the Vanier website carefully </a:t>
            </a:r>
            <a:r>
              <a:rPr lang="en-US" altLang="en-US" sz="2200" dirty="0"/>
              <a:t>and follow instructions</a:t>
            </a:r>
          </a:p>
          <a:p>
            <a:pPr marL="1028700" lvl="1"/>
            <a:r>
              <a:rPr lang="en-US" altLang="en-US" sz="2200" dirty="0"/>
              <a:t>Use full two pages</a:t>
            </a:r>
          </a:p>
          <a:p>
            <a:pPr marL="1028700" lvl="1"/>
            <a:r>
              <a:rPr lang="en-US" altLang="en-US" sz="2200" dirty="0"/>
              <a:t>Use strong action words and use same words in your CCV</a:t>
            </a:r>
          </a:p>
          <a:p>
            <a:pPr marL="1028700" lvl="1"/>
            <a:r>
              <a:rPr lang="en-US" altLang="en-US" sz="2200" dirty="0"/>
              <a:t>Be succinct, concise, and avoid a ‘autobiographical’ approach</a:t>
            </a:r>
          </a:p>
        </p:txBody>
      </p:sp>
    </p:spTree>
    <p:extLst>
      <p:ext uri="{BB962C8B-B14F-4D97-AF65-F5344CB8AC3E}">
        <p14:creationId xmlns:p14="http://schemas.microsoft.com/office/powerpoint/2010/main" val="30446448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6987" y="455088"/>
            <a:ext cx="6889068" cy="709865"/>
          </a:xfrm>
        </p:spPr>
        <p:txBody>
          <a:bodyPr>
            <a:normAutofit fontScale="90000"/>
          </a:bodyPr>
          <a:lstStyle/>
          <a:p>
            <a:pPr algn="ctr"/>
            <a:r>
              <a:rPr lang="en-US" dirty="0">
                <a:solidFill>
                  <a:schemeClr val="accent1"/>
                </a:solidFill>
              </a:rPr>
              <a:t>Tips for Leadership Statement   </a:t>
            </a:r>
            <a:br>
              <a:rPr lang="en-US" dirty="0">
                <a:solidFill>
                  <a:schemeClr val="accent1"/>
                </a:solidFill>
              </a:rPr>
            </a:br>
            <a:r>
              <a:rPr lang="en-US" dirty="0">
                <a:solidFill>
                  <a:schemeClr val="accent1"/>
                </a:solidFill>
              </a:rPr>
              <a:t>‘Engaging’ &amp; ‘Impactful’</a:t>
            </a:r>
          </a:p>
        </p:txBody>
      </p:sp>
      <p:sp>
        <p:nvSpPr>
          <p:cNvPr id="3" name="Content Placeholder 2"/>
          <p:cNvSpPr>
            <a:spLocks noGrp="1"/>
          </p:cNvSpPr>
          <p:nvPr>
            <p:ph idx="1"/>
          </p:nvPr>
        </p:nvSpPr>
        <p:spPr>
          <a:xfrm>
            <a:off x="253150" y="1630063"/>
            <a:ext cx="8890850" cy="4099560"/>
          </a:xfrm>
        </p:spPr>
        <p:txBody>
          <a:bodyPr>
            <a:normAutofit/>
          </a:bodyPr>
          <a:lstStyle/>
          <a:p>
            <a:r>
              <a:rPr lang="en-US" dirty="0"/>
              <a:t>Two page statement highlighting activities as they relate to your future as a leader in your field of research</a:t>
            </a:r>
          </a:p>
          <a:p>
            <a:r>
              <a:rPr lang="en-US" dirty="0"/>
              <a:t>Be deliberate when describing activities in which you participated that support your future leadership abilities in your area of research </a:t>
            </a:r>
          </a:p>
          <a:p>
            <a:pPr lvl="1"/>
            <a:r>
              <a:rPr lang="en-US" dirty="0"/>
              <a:t>Link your activities to your goals and research program</a:t>
            </a:r>
          </a:p>
          <a:p>
            <a:pPr lvl="1"/>
            <a:r>
              <a:rPr lang="en-US" dirty="0"/>
              <a:t>Consider how academic researchers ‘tell their story’</a:t>
            </a:r>
          </a:p>
          <a:p>
            <a:r>
              <a:rPr lang="en-US" dirty="0"/>
              <a:t>Clear writing and formatting </a:t>
            </a:r>
            <a:r>
              <a:rPr lang="en-US" dirty="0">
                <a:solidFill>
                  <a:schemeClr val="accent1"/>
                </a:solidFill>
              </a:rPr>
              <a:t>(spacing, paragraphs, headings)</a:t>
            </a:r>
          </a:p>
          <a:p>
            <a:r>
              <a:rPr lang="en-US" dirty="0"/>
              <a:t>Describe what you are doing/have done above and beyond your research and coursework</a:t>
            </a:r>
          </a:p>
        </p:txBody>
      </p:sp>
    </p:spTree>
    <p:extLst>
      <p:ext uri="{BB962C8B-B14F-4D97-AF65-F5344CB8AC3E}">
        <p14:creationId xmlns:p14="http://schemas.microsoft.com/office/powerpoint/2010/main" val="36171670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Tips for Leadership Statement</a:t>
            </a:r>
          </a:p>
        </p:txBody>
      </p:sp>
      <p:sp>
        <p:nvSpPr>
          <p:cNvPr id="3" name="Content Placeholder 2"/>
          <p:cNvSpPr>
            <a:spLocks noGrp="1"/>
          </p:cNvSpPr>
          <p:nvPr>
            <p:ph idx="1"/>
          </p:nvPr>
        </p:nvSpPr>
        <p:spPr>
          <a:xfrm>
            <a:off x="457200" y="1166018"/>
            <a:ext cx="8229600" cy="4525963"/>
          </a:xfrm>
        </p:spPr>
        <p:txBody>
          <a:bodyPr>
            <a:normAutofit/>
          </a:bodyPr>
          <a:lstStyle/>
          <a:p>
            <a:pPr marL="0" indent="0">
              <a:buNone/>
            </a:pPr>
            <a:r>
              <a:rPr lang="en-US" sz="2400" dirty="0">
                <a:solidFill>
                  <a:schemeClr val="accent1"/>
                </a:solidFill>
              </a:rPr>
              <a:t>Objective:</a:t>
            </a:r>
            <a:r>
              <a:rPr lang="en-US" sz="2400" dirty="0"/>
              <a:t> To show how you’ve started on your way to become a future leader and have that potential</a:t>
            </a:r>
          </a:p>
          <a:p>
            <a:pPr marL="0" indent="0">
              <a:buNone/>
            </a:pPr>
            <a:endParaRPr lang="en-US" sz="2400" dirty="0"/>
          </a:p>
          <a:p>
            <a:r>
              <a:rPr lang="en-US" sz="2400" dirty="0"/>
              <a:t>Try to tell a compelling story that links to your research accomplishments and future goals/trajectory</a:t>
            </a:r>
          </a:p>
          <a:p>
            <a:r>
              <a:rPr lang="en-US" sz="2400" dirty="0"/>
              <a:t>Where to start</a:t>
            </a:r>
          </a:p>
          <a:p>
            <a:pPr lvl="1"/>
            <a:r>
              <a:rPr lang="en-US" sz="2000" dirty="0"/>
              <a:t>List out all of your potential leadership activities</a:t>
            </a:r>
          </a:p>
          <a:p>
            <a:pPr lvl="1"/>
            <a:r>
              <a:rPr lang="en-US" sz="2000" dirty="0"/>
              <a:t>Pick the top three</a:t>
            </a:r>
          </a:p>
          <a:p>
            <a:pPr lvl="1"/>
            <a:r>
              <a:rPr lang="en-US" sz="2000" dirty="0"/>
              <a:t>Consider how to present for maximum impact</a:t>
            </a:r>
          </a:p>
        </p:txBody>
      </p:sp>
    </p:spTree>
    <p:extLst>
      <p:ext uri="{BB962C8B-B14F-4D97-AF65-F5344CB8AC3E}">
        <p14:creationId xmlns:p14="http://schemas.microsoft.com/office/powerpoint/2010/main" val="27761276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68354"/>
            <a:ext cx="8229600" cy="4525963"/>
          </a:xfrm>
        </p:spPr>
        <p:txBody>
          <a:bodyPr>
            <a:normAutofit/>
          </a:bodyPr>
          <a:lstStyle/>
          <a:p>
            <a:r>
              <a:rPr lang="en-US" dirty="0"/>
              <a:t>Your leadership statement should be as compelling as your research proposal!</a:t>
            </a:r>
          </a:p>
          <a:p>
            <a:r>
              <a:rPr lang="en-US" dirty="0"/>
              <a:t>Modesty is not a virtue here</a:t>
            </a:r>
          </a:p>
          <a:p>
            <a:r>
              <a:rPr lang="en-US" dirty="0"/>
              <a:t>When selecting activities, support  them by:</a:t>
            </a:r>
          </a:p>
          <a:p>
            <a:pPr lvl="1"/>
            <a:r>
              <a:rPr lang="en-US" dirty="0"/>
              <a:t>Describe their significance in terms of your leadership and sphere of influence;</a:t>
            </a:r>
          </a:p>
          <a:p>
            <a:pPr lvl="1"/>
            <a:r>
              <a:rPr lang="en-US" dirty="0"/>
              <a:t>Discuss their impact and importance in terms of your career objectives (press interviews, blogs, other coverage can be highlighted)</a:t>
            </a:r>
          </a:p>
          <a:p>
            <a:pPr lvl="1"/>
            <a:endParaRPr lang="en-US" dirty="0"/>
          </a:p>
        </p:txBody>
      </p:sp>
      <p:sp>
        <p:nvSpPr>
          <p:cNvPr id="7" name="Title 1">
            <a:extLst>
              <a:ext uri="{FF2B5EF4-FFF2-40B4-BE49-F238E27FC236}">
                <a16:creationId xmlns:a16="http://schemas.microsoft.com/office/drawing/2014/main" id="{6EB7EF31-06E1-8640-B853-4F8614EE80CA}"/>
              </a:ext>
            </a:extLst>
          </p:cNvPr>
          <p:cNvSpPr>
            <a:spLocks noGrp="1"/>
          </p:cNvSpPr>
          <p:nvPr>
            <p:ph type="title"/>
          </p:nvPr>
        </p:nvSpPr>
        <p:spPr>
          <a:xfrm>
            <a:off x="457200" y="0"/>
            <a:ext cx="8229600" cy="1143000"/>
          </a:xfrm>
        </p:spPr>
        <p:txBody>
          <a:bodyPr/>
          <a:lstStyle/>
          <a:p>
            <a:r>
              <a:rPr lang="en-US" dirty="0">
                <a:solidFill>
                  <a:schemeClr val="accent1"/>
                </a:solidFill>
              </a:rPr>
              <a:t>Tips for Leadership Statement Cont’d</a:t>
            </a:r>
          </a:p>
        </p:txBody>
      </p:sp>
    </p:spTree>
    <p:extLst>
      <p:ext uri="{BB962C8B-B14F-4D97-AF65-F5344CB8AC3E}">
        <p14:creationId xmlns:p14="http://schemas.microsoft.com/office/powerpoint/2010/main" val="11410838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1"/>
                </a:solidFill>
              </a:rPr>
              <a:t>Crafting your Leadership Statement (cont’d)</a:t>
            </a:r>
          </a:p>
        </p:txBody>
      </p:sp>
      <p:sp>
        <p:nvSpPr>
          <p:cNvPr id="3" name="Content Placeholder 2"/>
          <p:cNvSpPr>
            <a:spLocks noGrp="1"/>
          </p:cNvSpPr>
          <p:nvPr>
            <p:ph idx="1"/>
          </p:nvPr>
        </p:nvSpPr>
        <p:spPr>
          <a:xfrm>
            <a:off x="274320" y="978408"/>
            <a:ext cx="8869680" cy="5185955"/>
          </a:xfrm>
        </p:spPr>
        <p:txBody>
          <a:bodyPr>
            <a:noAutofit/>
          </a:bodyPr>
          <a:lstStyle/>
          <a:p>
            <a:r>
              <a:rPr lang="en-US" dirty="0"/>
              <a:t>Put strongest roles and proof up front, then add more minor roles, then volunteering (if necessary)</a:t>
            </a:r>
          </a:p>
          <a:p>
            <a:r>
              <a:rPr lang="en-US" dirty="0"/>
              <a:t>Provide actual proof of change</a:t>
            </a:r>
          </a:p>
          <a:p>
            <a:pPr lvl="1"/>
            <a:r>
              <a:rPr lang="en-US" dirty="0"/>
              <a:t>Explain the role you played in improving/changing things </a:t>
            </a:r>
          </a:p>
          <a:p>
            <a:pPr lvl="1"/>
            <a:r>
              <a:rPr lang="en-US" dirty="0"/>
              <a:t>Don’t just list changes</a:t>
            </a:r>
          </a:p>
          <a:p>
            <a:pPr lvl="1"/>
            <a:r>
              <a:rPr lang="en-US" dirty="0"/>
              <a:t>Indicate change that has occurred since you assumed leadership (how was it before and after you led)</a:t>
            </a:r>
          </a:p>
          <a:p>
            <a:r>
              <a:rPr lang="en-US" dirty="0"/>
              <a:t>Never expect the reviewer will understand the extent of the accomplishment;</a:t>
            </a:r>
          </a:p>
          <a:p>
            <a:pPr lvl="1"/>
            <a:r>
              <a:rPr lang="en-US" dirty="0"/>
              <a:t>Stress the value of the work, give them insights into how the reviewer should value the contribution</a:t>
            </a:r>
          </a:p>
          <a:p>
            <a:pPr lvl="1"/>
            <a:r>
              <a:rPr lang="en-US" dirty="0"/>
              <a:t>Highlight how you have gone above and beyond expected norms to overcome obstacles, foster others, spearhead change</a:t>
            </a:r>
          </a:p>
          <a:p>
            <a:pPr lvl="1"/>
            <a:endParaRPr lang="en-US" dirty="0"/>
          </a:p>
        </p:txBody>
      </p:sp>
    </p:spTree>
    <p:extLst>
      <p:ext uri="{BB962C8B-B14F-4D97-AF65-F5344CB8AC3E}">
        <p14:creationId xmlns:p14="http://schemas.microsoft.com/office/powerpoint/2010/main" val="25530270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03337"/>
            <a:ext cx="8449056" cy="4525963"/>
          </a:xfrm>
        </p:spPr>
        <p:txBody>
          <a:bodyPr>
            <a:normAutofit/>
          </a:bodyPr>
          <a:lstStyle/>
          <a:p>
            <a:r>
              <a:rPr lang="en-US" dirty="0"/>
              <a:t>Be up front, honest, and authentic</a:t>
            </a:r>
          </a:p>
          <a:p>
            <a:r>
              <a:rPr lang="en-US" dirty="0"/>
              <a:t>Use numbers to back up your claims (increase in membership, readership, funding, etc.)</a:t>
            </a:r>
          </a:p>
          <a:p>
            <a:r>
              <a:rPr lang="en-US" dirty="0"/>
              <a:t>Use strong action words that convey leadership (don’t overuse led, lead, etc.)</a:t>
            </a:r>
          </a:p>
          <a:p>
            <a:r>
              <a:rPr lang="en-US" dirty="0"/>
              <a:t>State what the end impact is anticipated to be</a:t>
            </a:r>
          </a:p>
          <a:p>
            <a:r>
              <a:rPr lang="en-US" dirty="0"/>
              <a:t>Avoid unrelated fluff:</a:t>
            </a:r>
          </a:p>
          <a:p>
            <a:pPr lvl="1"/>
            <a:r>
              <a:rPr lang="en-US" dirty="0"/>
              <a:t>Too often, content is too focused on biographical elements on why they wanted to become a researcher</a:t>
            </a:r>
          </a:p>
          <a:p>
            <a:pPr lvl="1"/>
            <a:r>
              <a:rPr lang="en-US" dirty="0"/>
              <a:t>Insufficient evidence of leadership can put off reviewers because it doesn’t come to the point quickly enough</a:t>
            </a:r>
          </a:p>
          <a:p>
            <a:pPr lvl="1"/>
            <a:endParaRPr lang="en-US" dirty="0"/>
          </a:p>
        </p:txBody>
      </p:sp>
      <p:sp>
        <p:nvSpPr>
          <p:cNvPr id="4" name="Title 1">
            <a:extLst>
              <a:ext uri="{FF2B5EF4-FFF2-40B4-BE49-F238E27FC236}">
                <a16:creationId xmlns:a16="http://schemas.microsoft.com/office/drawing/2014/main" id="{A5D40180-770B-B94E-AB01-EA3A132DE889}"/>
              </a:ext>
            </a:extLst>
          </p:cNvPr>
          <p:cNvSpPr txBox="1">
            <a:spLocks/>
          </p:cNvSpPr>
          <p:nvPr/>
        </p:nvSpPr>
        <p:spPr>
          <a:xfrm>
            <a:off x="457200" y="0"/>
            <a:ext cx="8229600" cy="1143000"/>
          </a:xfrm>
          <a:prstGeom prst="rect">
            <a:avLst/>
          </a:prstGeom>
        </p:spPr>
        <p:txBody>
          <a:bodyPr vert="horz" lIns="91440" tIns="45720" rIns="91440" bIns="45720" rtlCol="0" anchor="ctr">
            <a:normAutofit/>
          </a:bodyPr>
          <a:lstStyle>
            <a:lvl1pPr algn="l" defTabSz="457200" rtl="0" eaLnBrk="1" latinLnBrk="0" hangingPunct="1">
              <a:lnSpc>
                <a:spcPct val="150000"/>
              </a:lnSpc>
              <a:spcBef>
                <a:spcPct val="0"/>
              </a:spcBef>
              <a:buNone/>
              <a:defRPr sz="3200" b="0" i="0" kern="1200">
                <a:solidFill>
                  <a:schemeClr val="tx1"/>
                </a:solidFill>
                <a:latin typeface="Arial" charset="0"/>
                <a:ea typeface="+mj-ea"/>
                <a:cs typeface="+mj-cs"/>
              </a:defRPr>
            </a:lvl1pPr>
          </a:lstStyle>
          <a:p>
            <a:r>
              <a:rPr lang="en-US" dirty="0">
                <a:solidFill>
                  <a:schemeClr val="accent1"/>
                </a:solidFill>
              </a:rPr>
              <a:t>Crafting your Leadership Statement (cont’d)</a:t>
            </a:r>
          </a:p>
        </p:txBody>
      </p:sp>
    </p:spTree>
    <p:extLst>
      <p:ext uri="{BB962C8B-B14F-4D97-AF65-F5344CB8AC3E}">
        <p14:creationId xmlns:p14="http://schemas.microsoft.com/office/powerpoint/2010/main" val="34854919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E2CB33EA-91D6-F140-A440-0A130B2A34DE}" type="slidenum">
              <a:rPr lang="en-US" smtClean="0"/>
              <a:pPr/>
              <a:t>26</a:t>
            </a:fld>
            <a:endParaRPr lang="en-US" dirty="0"/>
          </a:p>
        </p:txBody>
      </p:sp>
      <p:sp>
        <p:nvSpPr>
          <p:cNvPr id="8" name="Subtitle 2"/>
          <p:cNvSpPr txBox="1">
            <a:spLocks/>
          </p:cNvSpPr>
          <p:nvPr/>
        </p:nvSpPr>
        <p:spPr>
          <a:xfrm>
            <a:off x="420624" y="402880"/>
            <a:ext cx="8336733" cy="940145"/>
          </a:xfrm>
          <a:prstGeom prst="rect">
            <a:avLst/>
          </a:prstGeom>
        </p:spPr>
        <p:txBody>
          <a:bodyPr vert="horz" lIns="0" tIns="0" rIns="0" bIns="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lvl="0">
              <a:lnSpc>
                <a:spcPct val="80000"/>
              </a:lnSpc>
              <a:spcBef>
                <a:spcPts val="0"/>
              </a:spcBef>
              <a:spcAft>
                <a:spcPts val="300"/>
              </a:spcAft>
            </a:pPr>
            <a:r>
              <a:rPr lang="en-US" sz="2600" dirty="0">
                <a:solidFill>
                  <a:srgbClr val="7A003C"/>
                </a:solidFill>
                <a:latin typeface="Arial" charset="0"/>
                <a:ea typeface="Arial" charset="0"/>
                <a:cs typeface="Arial" charset="0"/>
              </a:rPr>
              <a:t>CCV</a:t>
            </a:r>
          </a:p>
          <a:p>
            <a:pPr lvl="0">
              <a:lnSpc>
                <a:spcPct val="80000"/>
              </a:lnSpc>
              <a:spcBef>
                <a:spcPts val="0"/>
              </a:spcBef>
              <a:spcAft>
                <a:spcPts val="300"/>
              </a:spcAft>
            </a:pPr>
            <a:r>
              <a:rPr lang="en-US" sz="2600" dirty="0">
                <a:solidFill>
                  <a:srgbClr val="7A003C"/>
                </a:solidFill>
                <a:latin typeface="Arial" charset="0"/>
                <a:ea typeface="Arial" charset="0"/>
                <a:cs typeface="Arial" charset="0"/>
              </a:rPr>
              <a:t>An ‘activity/award/accomplishment’ list </a:t>
            </a:r>
          </a:p>
          <a:p>
            <a:pPr lvl="0">
              <a:lnSpc>
                <a:spcPct val="80000"/>
              </a:lnSpc>
              <a:spcBef>
                <a:spcPts val="0"/>
              </a:spcBef>
              <a:spcAft>
                <a:spcPts val="300"/>
              </a:spcAft>
            </a:pPr>
            <a:r>
              <a:rPr lang="en-US" sz="2600" dirty="0">
                <a:solidFill>
                  <a:srgbClr val="7A003C"/>
                </a:solidFill>
                <a:latin typeface="Arial" charset="0"/>
                <a:ea typeface="Arial" charset="0"/>
                <a:cs typeface="Arial" charset="0"/>
              </a:rPr>
              <a:t>that links everything together</a:t>
            </a:r>
          </a:p>
          <a:p>
            <a:pPr lvl="0" algn="l">
              <a:lnSpc>
                <a:spcPct val="80000"/>
              </a:lnSpc>
              <a:spcBef>
                <a:spcPts val="0"/>
              </a:spcBef>
              <a:spcAft>
                <a:spcPts val="300"/>
              </a:spcAft>
            </a:pPr>
            <a:endParaRPr lang="en-US" sz="2600" dirty="0">
              <a:solidFill>
                <a:srgbClr val="7A003C"/>
              </a:solidFill>
              <a:latin typeface="Arial" charset="0"/>
              <a:ea typeface="Arial" charset="0"/>
              <a:cs typeface="Arial" charset="0"/>
            </a:endParaRPr>
          </a:p>
          <a:p>
            <a:pPr lvl="0" algn="l">
              <a:lnSpc>
                <a:spcPct val="80000"/>
              </a:lnSpc>
              <a:spcBef>
                <a:spcPts val="0"/>
              </a:spcBef>
              <a:spcAft>
                <a:spcPts val="300"/>
              </a:spcAft>
            </a:pPr>
            <a:endParaRPr lang="en-US" sz="2600" dirty="0">
              <a:solidFill>
                <a:srgbClr val="7A003C"/>
              </a:solidFill>
              <a:latin typeface="Arial" charset="0"/>
              <a:ea typeface="Arial" charset="0"/>
              <a:cs typeface="Arial" charset="0"/>
            </a:endParaRPr>
          </a:p>
        </p:txBody>
      </p:sp>
      <p:sp>
        <p:nvSpPr>
          <p:cNvPr id="11" name="Rectangle 3"/>
          <p:cNvSpPr txBox="1">
            <a:spLocks noChangeArrowheads="1"/>
          </p:cNvSpPr>
          <p:nvPr/>
        </p:nvSpPr>
        <p:spPr bwMode="auto">
          <a:xfrm>
            <a:off x="420624" y="1672789"/>
            <a:ext cx="8046721" cy="46737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lr>
                <a:srgbClr val="7A003C"/>
              </a:buClr>
              <a:buSzPct val="120000"/>
              <a:buFont typeface="Wingdings" pitchFamily="-107" charset="2"/>
              <a:buNone/>
              <a:defRPr sz="1800" b="1">
                <a:solidFill>
                  <a:schemeClr val="tx1"/>
                </a:solidFill>
                <a:latin typeface="+mn-lt"/>
                <a:ea typeface="+mn-ea"/>
                <a:cs typeface="+mn-cs"/>
              </a:defRPr>
            </a:lvl1pPr>
            <a:lvl2pPr marL="742950" indent="-285750" algn="l" rtl="0" eaLnBrk="0" fontAlgn="base" hangingPunct="0">
              <a:spcBef>
                <a:spcPct val="20000"/>
              </a:spcBef>
              <a:spcAft>
                <a:spcPct val="0"/>
              </a:spcAft>
              <a:buClr>
                <a:srgbClr val="7A003C"/>
              </a:buClr>
              <a:buSzPct val="60000"/>
              <a:buFont typeface="Wingdings" charset="2"/>
              <a:buChar char="q"/>
              <a:defRPr sz="20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000">
                <a:solidFill>
                  <a:schemeClr val="tx1"/>
                </a:solidFill>
                <a:latin typeface="+mn-lt"/>
                <a:ea typeface="+mn-ea"/>
                <a:cs typeface="+mn-cs"/>
              </a:defRPr>
            </a:lvl3pPr>
            <a:lvl4pPr marL="1600200" indent="-228600" algn="l" rtl="0" eaLnBrk="0" fontAlgn="base" hangingPunct="0">
              <a:spcBef>
                <a:spcPct val="20000"/>
              </a:spcBef>
              <a:spcAft>
                <a:spcPct val="0"/>
              </a:spcAft>
              <a:buFont typeface="Wingdings" charset="2"/>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lr>
                <a:schemeClr val="bg2"/>
              </a:buClr>
              <a:buSzPct val="50000"/>
              <a:buFont typeface="Wingdings" charset="2"/>
              <a:buChar char="q"/>
              <a:defRPr sz="2000">
                <a:solidFill>
                  <a:schemeClr val="tx1"/>
                </a:solidFill>
                <a:latin typeface="+mn-lt"/>
                <a:ea typeface="+mn-ea"/>
                <a:cs typeface="+mn-cs"/>
              </a:defRPr>
            </a:lvl5pPr>
            <a:lvl6pPr marL="2514600" indent="-228600" algn="l" rtl="0" fontAlgn="base">
              <a:spcBef>
                <a:spcPct val="20000"/>
              </a:spcBef>
              <a:spcAft>
                <a:spcPct val="0"/>
              </a:spcAft>
              <a:buClr>
                <a:schemeClr val="bg2"/>
              </a:buClr>
              <a:buSzPct val="50000"/>
              <a:buFont typeface="Wingdings" pitchFamily="-107" charset="2"/>
              <a:buChar char="q"/>
              <a:defRPr sz="2000">
                <a:solidFill>
                  <a:schemeClr val="tx1"/>
                </a:solidFill>
                <a:latin typeface="+mn-lt"/>
                <a:ea typeface="+mn-ea"/>
                <a:cs typeface="+mn-cs"/>
              </a:defRPr>
            </a:lvl6pPr>
            <a:lvl7pPr marL="2971800" indent="-228600" algn="l" rtl="0" fontAlgn="base">
              <a:spcBef>
                <a:spcPct val="20000"/>
              </a:spcBef>
              <a:spcAft>
                <a:spcPct val="0"/>
              </a:spcAft>
              <a:buClr>
                <a:schemeClr val="bg2"/>
              </a:buClr>
              <a:buSzPct val="50000"/>
              <a:buFont typeface="Wingdings" pitchFamily="-107" charset="2"/>
              <a:buChar char="q"/>
              <a:defRPr sz="2000">
                <a:solidFill>
                  <a:schemeClr val="tx1"/>
                </a:solidFill>
                <a:latin typeface="+mn-lt"/>
                <a:ea typeface="+mn-ea"/>
                <a:cs typeface="+mn-cs"/>
              </a:defRPr>
            </a:lvl7pPr>
            <a:lvl8pPr marL="3429000" indent="-228600" algn="l" rtl="0" fontAlgn="base">
              <a:spcBef>
                <a:spcPct val="20000"/>
              </a:spcBef>
              <a:spcAft>
                <a:spcPct val="0"/>
              </a:spcAft>
              <a:buClr>
                <a:schemeClr val="bg2"/>
              </a:buClr>
              <a:buSzPct val="50000"/>
              <a:buFont typeface="Wingdings" pitchFamily="-107" charset="2"/>
              <a:buChar char="q"/>
              <a:defRPr sz="2000">
                <a:solidFill>
                  <a:schemeClr val="tx1"/>
                </a:solidFill>
                <a:latin typeface="+mn-lt"/>
                <a:ea typeface="+mn-ea"/>
                <a:cs typeface="+mn-cs"/>
              </a:defRPr>
            </a:lvl8pPr>
            <a:lvl9pPr marL="3886200" indent="-228600" algn="l" rtl="0" fontAlgn="base">
              <a:spcBef>
                <a:spcPct val="20000"/>
              </a:spcBef>
              <a:spcAft>
                <a:spcPct val="0"/>
              </a:spcAft>
              <a:buClr>
                <a:schemeClr val="bg2"/>
              </a:buClr>
              <a:buSzPct val="50000"/>
              <a:buFont typeface="Wingdings" pitchFamily="-107" charset="2"/>
              <a:buChar char="q"/>
              <a:defRPr sz="2000">
                <a:solidFill>
                  <a:schemeClr val="tx1"/>
                </a:solidFill>
                <a:latin typeface="+mn-lt"/>
                <a:ea typeface="+mn-ea"/>
                <a:cs typeface="+mn-cs"/>
              </a:defRPr>
            </a:lvl9pPr>
          </a:lstStyle>
          <a:p>
            <a:pPr algn="l"/>
            <a:r>
              <a:rPr lang="en-US" altLang="en-US" sz="2000" b="0" dirty="0">
                <a:solidFill>
                  <a:srgbClr val="5E6971"/>
                </a:solidFill>
              </a:rPr>
              <a:t>Your CCV is more than a list of academic and work experiences.  It is evidence of excellence in all categories.  Make sure you are taking full advantage of the CCV</a:t>
            </a:r>
          </a:p>
          <a:p>
            <a:pPr algn="l"/>
            <a:endParaRPr lang="en-US" altLang="en-US" sz="800" b="0" dirty="0">
              <a:solidFill>
                <a:srgbClr val="5E6971"/>
              </a:solidFill>
            </a:endParaRPr>
          </a:p>
          <a:p>
            <a:pPr algn="l"/>
            <a:r>
              <a:rPr lang="en-US" altLang="en-US" sz="2000" b="0" dirty="0">
                <a:solidFill>
                  <a:srgbClr val="5E6971"/>
                </a:solidFill>
              </a:rPr>
              <a:t>Leadership</a:t>
            </a:r>
          </a:p>
          <a:p>
            <a:pPr marL="635000" lvl="1" indent="-317500">
              <a:buSzPct val="100000"/>
              <a:buFont typeface="Arial" panose="020B0604020202020204" pitchFamily="34" charset="0"/>
              <a:buChar char="•"/>
            </a:pPr>
            <a:r>
              <a:rPr lang="en-US" altLang="en-US" dirty="0">
                <a:solidFill>
                  <a:srgbClr val="5E6971"/>
                </a:solidFill>
              </a:rPr>
              <a:t>Use action words and clearly indicate how you conceived the event/goal and how you got others to implement it </a:t>
            </a:r>
          </a:p>
          <a:p>
            <a:pPr marL="635000" lvl="1" indent="-317500">
              <a:buSzPct val="100000"/>
              <a:buFont typeface="Arial" panose="020B0604020202020204" pitchFamily="34" charset="0"/>
              <a:buChar char="•"/>
            </a:pPr>
            <a:r>
              <a:rPr lang="en-US" altLang="en-US" dirty="0">
                <a:solidFill>
                  <a:srgbClr val="5E6971"/>
                </a:solidFill>
              </a:rPr>
              <a:t>Give examples, do not just state “I led”. (If there is no evidence of leadership, no credit will be given)</a:t>
            </a:r>
            <a:endParaRPr lang="en-US" altLang="en-US" b="1" dirty="0">
              <a:solidFill>
                <a:srgbClr val="5E6971"/>
              </a:solidFill>
            </a:endParaRPr>
          </a:p>
          <a:p>
            <a:pPr algn="l"/>
            <a:endParaRPr lang="en-US" altLang="en-US" sz="400" dirty="0">
              <a:solidFill>
                <a:srgbClr val="5E6971"/>
              </a:solidFill>
            </a:endParaRPr>
          </a:p>
          <a:p>
            <a:pPr algn="l"/>
            <a:r>
              <a:rPr lang="en-US" altLang="en-US" sz="2000" b="0" dirty="0">
                <a:solidFill>
                  <a:srgbClr val="5E6971"/>
                </a:solidFill>
              </a:rPr>
              <a:t>Research Potential</a:t>
            </a:r>
          </a:p>
          <a:p>
            <a:pPr marL="635000" lvl="1" indent="-317500">
              <a:buSzPct val="100000"/>
              <a:buFont typeface="Arial" panose="020B0604020202020204" pitchFamily="34" charset="0"/>
              <a:buChar char="•"/>
            </a:pPr>
            <a:r>
              <a:rPr lang="en-US" altLang="en-US" dirty="0">
                <a:solidFill>
                  <a:srgbClr val="5E6971"/>
                </a:solidFill>
              </a:rPr>
              <a:t>Make sure journals and articles are up to date</a:t>
            </a:r>
            <a:endParaRPr lang="en-US" altLang="en-US" b="1" dirty="0">
              <a:solidFill>
                <a:srgbClr val="5E6971"/>
              </a:solidFill>
            </a:endParaRPr>
          </a:p>
          <a:p>
            <a:pPr algn="l"/>
            <a:endParaRPr lang="en-US" altLang="en-US" sz="400" dirty="0">
              <a:solidFill>
                <a:srgbClr val="5E6971"/>
              </a:solidFill>
            </a:endParaRPr>
          </a:p>
          <a:p>
            <a:pPr algn="l"/>
            <a:r>
              <a:rPr lang="en-US" altLang="en-US" sz="2000" b="0" dirty="0">
                <a:solidFill>
                  <a:srgbClr val="5E6971"/>
                </a:solidFill>
              </a:rPr>
              <a:t>Academic Excellence</a:t>
            </a:r>
          </a:p>
          <a:p>
            <a:pPr marL="635000" lvl="1" indent="-317500">
              <a:buSzPct val="100000"/>
              <a:buFont typeface="Arial" panose="020B0604020202020204" pitchFamily="34" charset="0"/>
              <a:buChar char="•"/>
            </a:pPr>
            <a:r>
              <a:rPr lang="en-US" altLang="en-US" dirty="0">
                <a:solidFill>
                  <a:srgbClr val="5E6971"/>
                </a:solidFill>
              </a:rPr>
              <a:t>Include all awards and distinctions</a:t>
            </a:r>
          </a:p>
        </p:txBody>
      </p:sp>
    </p:spTree>
    <p:extLst>
      <p:ext uri="{BB962C8B-B14F-4D97-AF65-F5344CB8AC3E}">
        <p14:creationId xmlns:p14="http://schemas.microsoft.com/office/powerpoint/2010/main" val="38264642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E2CB33EA-91D6-F140-A440-0A130B2A34DE}" type="slidenum">
              <a:rPr lang="en-US" smtClean="0"/>
              <a:pPr/>
              <a:t>27</a:t>
            </a:fld>
            <a:endParaRPr lang="en-US" dirty="0"/>
          </a:p>
        </p:txBody>
      </p:sp>
      <p:sp>
        <p:nvSpPr>
          <p:cNvPr id="8" name="Subtitle 2"/>
          <p:cNvSpPr txBox="1">
            <a:spLocks/>
          </p:cNvSpPr>
          <p:nvPr/>
        </p:nvSpPr>
        <p:spPr>
          <a:xfrm>
            <a:off x="420624" y="402880"/>
            <a:ext cx="8336733" cy="940145"/>
          </a:xfrm>
          <a:prstGeom prst="rect">
            <a:avLst/>
          </a:prstGeom>
        </p:spPr>
        <p:txBody>
          <a:bodyPr vert="horz" lIns="0" tIns="0" rIns="0" bIns="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lvl="0" algn="l">
              <a:lnSpc>
                <a:spcPct val="80000"/>
              </a:lnSpc>
              <a:spcBef>
                <a:spcPts val="0"/>
              </a:spcBef>
              <a:spcAft>
                <a:spcPts val="300"/>
              </a:spcAft>
            </a:pPr>
            <a:r>
              <a:rPr lang="en-US" sz="2600" dirty="0">
                <a:solidFill>
                  <a:srgbClr val="7A003C"/>
                </a:solidFill>
                <a:latin typeface="Arial" charset="0"/>
                <a:ea typeface="Arial" charset="0"/>
                <a:cs typeface="Arial" charset="0"/>
              </a:rPr>
              <a:t>CCV </a:t>
            </a:r>
            <a:r>
              <a:rPr lang="en-US" sz="2000" dirty="0">
                <a:solidFill>
                  <a:srgbClr val="5E6A71"/>
                </a:solidFill>
                <a:latin typeface="Arial" charset="0"/>
                <a:ea typeface="Arial" charset="0"/>
                <a:cs typeface="Arial" charset="0"/>
              </a:rPr>
              <a:t>(cont’d)</a:t>
            </a:r>
          </a:p>
          <a:p>
            <a:pPr lvl="0" algn="l">
              <a:lnSpc>
                <a:spcPct val="80000"/>
              </a:lnSpc>
              <a:spcBef>
                <a:spcPts val="0"/>
              </a:spcBef>
              <a:spcAft>
                <a:spcPts val="300"/>
              </a:spcAft>
            </a:pPr>
            <a:endParaRPr lang="en-US" sz="2600" dirty="0">
              <a:solidFill>
                <a:srgbClr val="7A003C"/>
              </a:solidFill>
              <a:latin typeface="Arial" charset="0"/>
              <a:ea typeface="Arial" charset="0"/>
              <a:cs typeface="Arial" charset="0"/>
            </a:endParaRPr>
          </a:p>
        </p:txBody>
      </p:sp>
      <p:sp>
        <p:nvSpPr>
          <p:cNvPr id="11" name="Rectangle 3"/>
          <p:cNvSpPr txBox="1">
            <a:spLocks noChangeArrowheads="1"/>
          </p:cNvSpPr>
          <p:nvPr/>
        </p:nvSpPr>
        <p:spPr bwMode="auto">
          <a:xfrm>
            <a:off x="420623" y="1343024"/>
            <a:ext cx="8046721" cy="46737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lr>
                <a:srgbClr val="7A003C"/>
              </a:buClr>
              <a:buSzPct val="120000"/>
              <a:buFont typeface="Wingdings" pitchFamily="-107" charset="2"/>
              <a:buNone/>
              <a:defRPr sz="1800" b="1">
                <a:solidFill>
                  <a:schemeClr val="tx1"/>
                </a:solidFill>
                <a:latin typeface="+mn-lt"/>
                <a:ea typeface="+mn-ea"/>
                <a:cs typeface="+mn-cs"/>
              </a:defRPr>
            </a:lvl1pPr>
            <a:lvl2pPr marL="742950" indent="-285750" algn="l" rtl="0" eaLnBrk="0" fontAlgn="base" hangingPunct="0">
              <a:spcBef>
                <a:spcPct val="20000"/>
              </a:spcBef>
              <a:spcAft>
                <a:spcPct val="0"/>
              </a:spcAft>
              <a:buClr>
                <a:srgbClr val="7A003C"/>
              </a:buClr>
              <a:buSzPct val="60000"/>
              <a:buFont typeface="Wingdings" charset="2"/>
              <a:buChar char="q"/>
              <a:defRPr sz="20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000">
                <a:solidFill>
                  <a:schemeClr val="tx1"/>
                </a:solidFill>
                <a:latin typeface="+mn-lt"/>
                <a:ea typeface="+mn-ea"/>
                <a:cs typeface="+mn-cs"/>
              </a:defRPr>
            </a:lvl3pPr>
            <a:lvl4pPr marL="1600200" indent="-228600" algn="l" rtl="0" eaLnBrk="0" fontAlgn="base" hangingPunct="0">
              <a:spcBef>
                <a:spcPct val="20000"/>
              </a:spcBef>
              <a:spcAft>
                <a:spcPct val="0"/>
              </a:spcAft>
              <a:buFont typeface="Wingdings" charset="2"/>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lr>
                <a:schemeClr val="bg2"/>
              </a:buClr>
              <a:buSzPct val="50000"/>
              <a:buFont typeface="Wingdings" charset="2"/>
              <a:buChar char="q"/>
              <a:defRPr sz="2000">
                <a:solidFill>
                  <a:schemeClr val="tx1"/>
                </a:solidFill>
                <a:latin typeface="+mn-lt"/>
                <a:ea typeface="+mn-ea"/>
                <a:cs typeface="+mn-cs"/>
              </a:defRPr>
            </a:lvl5pPr>
            <a:lvl6pPr marL="2514600" indent="-228600" algn="l" rtl="0" fontAlgn="base">
              <a:spcBef>
                <a:spcPct val="20000"/>
              </a:spcBef>
              <a:spcAft>
                <a:spcPct val="0"/>
              </a:spcAft>
              <a:buClr>
                <a:schemeClr val="bg2"/>
              </a:buClr>
              <a:buSzPct val="50000"/>
              <a:buFont typeface="Wingdings" pitchFamily="-107" charset="2"/>
              <a:buChar char="q"/>
              <a:defRPr sz="2000">
                <a:solidFill>
                  <a:schemeClr val="tx1"/>
                </a:solidFill>
                <a:latin typeface="+mn-lt"/>
                <a:ea typeface="+mn-ea"/>
                <a:cs typeface="+mn-cs"/>
              </a:defRPr>
            </a:lvl6pPr>
            <a:lvl7pPr marL="2971800" indent="-228600" algn="l" rtl="0" fontAlgn="base">
              <a:spcBef>
                <a:spcPct val="20000"/>
              </a:spcBef>
              <a:spcAft>
                <a:spcPct val="0"/>
              </a:spcAft>
              <a:buClr>
                <a:schemeClr val="bg2"/>
              </a:buClr>
              <a:buSzPct val="50000"/>
              <a:buFont typeface="Wingdings" pitchFamily="-107" charset="2"/>
              <a:buChar char="q"/>
              <a:defRPr sz="2000">
                <a:solidFill>
                  <a:schemeClr val="tx1"/>
                </a:solidFill>
                <a:latin typeface="+mn-lt"/>
                <a:ea typeface="+mn-ea"/>
                <a:cs typeface="+mn-cs"/>
              </a:defRPr>
            </a:lvl7pPr>
            <a:lvl8pPr marL="3429000" indent="-228600" algn="l" rtl="0" fontAlgn="base">
              <a:spcBef>
                <a:spcPct val="20000"/>
              </a:spcBef>
              <a:spcAft>
                <a:spcPct val="0"/>
              </a:spcAft>
              <a:buClr>
                <a:schemeClr val="bg2"/>
              </a:buClr>
              <a:buSzPct val="50000"/>
              <a:buFont typeface="Wingdings" pitchFamily="-107" charset="2"/>
              <a:buChar char="q"/>
              <a:defRPr sz="2000">
                <a:solidFill>
                  <a:schemeClr val="tx1"/>
                </a:solidFill>
                <a:latin typeface="+mn-lt"/>
                <a:ea typeface="+mn-ea"/>
                <a:cs typeface="+mn-cs"/>
              </a:defRPr>
            </a:lvl8pPr>
            <a:lvl9pPr marL="3886200" indent="-228600" algn="l" rtl="0" fontAlgn="base">
              <a:spcBef>
                <a:spcPct val="20000"/>
              </a:spcBef>
              <a:spcAft>
                <a:spcPct val="0"/>
              </a:spcAft>
              <a:buClr>
                <a:schemeClr val="bg2"/>
              </a:buClr>
              <a:buSzPct val="50000"/>
              <a:buFont typeface="Wingdings" pitchFamily="-107" charset="2"/>
              <a:buChar char="q"/>
              <a:defRPr sz="2000">
                <a:solidFill>
                  <a:schemeClr val="tx1"/>
                </a:solidFill>
                <a:latin typeface="+mn-lt"/>
                <a:ea typeface="+mn-ea"/>
                <a:cs typeface="+mn-cs"/>
              </a:defRPr>
            </a:lvl9pPr>
          </a:lstStyle>
          <a:p>
            <a:pPr algn="l"/>
            <a:r>
              <a:rPr lang="en-US" altLang="en-US" sz="2400" dirty="0">
                <a:solidFill>
                  <a:srgbClr val="5E6971"/>
                </a:solidFill>
              </a:rPr>
              <a:t>Journals/Publications/Proceedings/Knowledge translation</a:t>
            </a:r>
            <a:endParaRPr lang="en-US" altLang="en-US" dirty="0">
              <a:solidFill>
                <a:srgbClr val="5E6971"/>
              </a:solidFill>
            </a:endParaRPr>
          </a:p>
          <a:p>
            <a:pPr marL="742950" lvl="2" indent="-342900">
              <a:spcAft>
                <a:spcPts val="1200"/>
              </a:spcAft>
              <a:buClr>
                <a:srgbClr val="7A003C"/>
              </a:buClr>
              <a:buFont typeface="Arial"/>
              <a:buChar char="•"/>
            </a:pPr>
            <a:r>
              <a:rPr lang="en-US" altLang="en-US" dirty="0"/>
              <a:t>State the impact factor of the journal if you want recognition</a:t>
            </a:r>
          </a:p>
          <a:p>
            <a:pPr marL="1187450" lvl="3" indent="-330200">
              <a:spcAft>
                <a:spcPts val="1200"/>
              </a:spcAft>
              <a:buClr>
                <a:srgbClr val="7A003C"/>
              </a:buClr>
              <a:buFont typeface="Arial"/>
              <a:buChar char="•"/>
            </a:pPr>
            <a:r>
              <a:rPr lang="en-US" altLang="en-US" sz="1800" dirty="0"/>
              <a:t>The committee will not know this information unless you include it</a:t>
            </a:r>
          </a:p>
          <a:p>
            <a:pPr marL="742950" lvl="2" indent="-342900">
              <a:spcAft>
                <a:spcPts val="1200"/>
              </a:spcAft>
              <a:buClr>
                <a:srgbClr val="7A003C"/>
              </a:buClr>
              <a:buFont typeface="Arial"/>
              <a:buChar char="•"/>
            </a:pPr>
            <a:r>
              <a:rPr lang="en-US" altLang="en-US" dirty="0"/>
              <a:t>If papers are not the norm for the field than indicate that, but be prepared to rank the value of the contribution</a:t>
            </a:r>
          </a:p>
          <a:p>
            <a:pPr marL="742950" lvl="2" indent="-342900">
              <a:spcAft>
                <a:spcPts val="1200"/>
              </a:spcAft>
              <a:buClr>
                <a:srgbClr val="7A003C"/>
              </a:buClr>
              <a:buFont typeface="Arial"/>
              <a:buChar char="•"/>
            </a:pPr>
            <a:r>
              <a:rPr lang="en-US" altLang="en-US" dirty="0"/>
              <a:t>Reviewers will not work to put a value to a contribution, but will check a stated value</a:t>
            </a:r>
          </a:p>
          <a:p>
            <a:pPr marL="742950" lvl="2" indent="-342900">
              <a:spcAft>
                <a:spcPts val="1200"/>
              </a:spcAft>
              <a:buClr>
                <a:srgbClr val="7A003C"/>
              </a:buClr>
              <a:buFont typeface="Arial"/>
              <a:buChar char="•"/>
            </a:pPr>
            <a:r>
              <a:rPr lang="en-US" altLang="en-US" dirty="0"/>
              <a:t>Few papers with very high impact factors are often considered equivalent to several papers of lesser impact</a:t>
            </a:r>
            <a:endParaRPr lang="en-US" altLang="en-US" dirty="0">
              <a:solidFill>
                <a:srgbClr val="5E6971"/>
              </a:solidFill>
            </a:endParaRPr>
          </a:p>
        </p:txBody>
      </p:sp>
    </p:spTree>
    <p:extLst>
      <p:ext uri="{BB962C8B-B14F-4D97-AF65-F5344CB8AC3E}">
        <p14:creationId xmlns:p14="http://schemas.microsoft.com/office/powerpoint/2010/main" val="27074295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E2CB33EA-91D6-F140-A440-0A130B2A34DE}" type="slidenum">
              <a:rPr lang="en-US" smtClean="0"/>
              <a:pPr/>
              <a:t>28</a:t>
            </a:fld>
            <a:endParaRPr lang="en-US" dirty="0"/>
          </a:p>
        </p:txBody>
      </p:sp>
      <p:sp>
        <p:nvSpPr>
          <p:cNvPr id="8" name="Subtitle 2"/>
          <p:cNvSpPr txBox="1">
            <a:spLocks/>
          </p:cNvSpPr>
          <p:nvPr/>
        </p:nvSpPr>
        <p:spPr>
          <a:xfrm>
            <a:off x="420624" y="402880"/>
            <a:ext cx="8336733" cy="940145"/>
          </a:xfrm>
          <a:prstGeom prst="rect">
            <a:avLst/>
          </a:prstGeom>
        </p:spPr>
        <p:txBody>
          <a:bodyPr vert="horz" lIns="0" tIns="0" rIns="0" bIns="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lvl="0" algn="l">
              <a:lnSpc>
                <a:spcPct val="80000"/>
              </a:lnSpc>
              <a:spcBef>
                <a:spcPts val="0"/>
              </a:spcBef>
              <a:spcAft>
                <a:spcPts val="300"/>
              </a:spcAft>
            </a:pPr>
            <a:r>
              <a:rPr lang="en-US" sz="2600" dirty="0">
                <a:solidFill>
                  <a:srgbClr val="7A003C"/>
                </a:solidFill>
                <a:latin typeface="Arial" charset="0"/>
                <a:ea typeface="Arial" charset="0"/>
                <a:cs typeface="Arial" charset="0"/>
              </a:rPr>
              <a:t>CCV </a:t>
            </a:r>
            <a:r>
              <a:rPr lang="en-US" sz="2000" dirty="0">
                <a:solidFill>
                  <a:srgbClr val="5E6A71"/>
                </a:solidFill>
                <a:latin typeface="Arial" charset="0"/>
                <a:ea typeface="Arial" charset="0"/>
                <a:cs typeface="Arial" charset="0"/>
              </a:rPr>
              <a:t>(cont’d)</a:t>
            </a:r>
          </a:p>
          <a:p>
            <a:pPr lvl="0" algn="l">
              <a:lnSpc>
                <a:spcPct val="80000"/>
              </a:lnSpc>
              <a:spcBef>
                <a:spcPts val="0"/>
              </a:spcBef>
              <a:spcAft>
                <a:spcPts val="300"/>
              </a:spcAft>
            </a:pPr>
            <a:endParaRPr lang="en-US" sz="2600" dirty="0">
              <a:solidFill>
                <a:srgbClr val="7A003C"/>
              </a:solidFill>
              <a:latin typeface="Arial" charset="0"/>
              <a:ea typeface="Arial" charset="0"/>
              <a:cs typeface="Arial" charset="0"/>
            </a:endParaRPr>
          </a:p>
        </p:txBody>
      </p:sp>
      <p:sp>
        <p:nvSpPr>
          <p:cNvPr id="11" name="Rectangle 3"/>
          <p:cNvSpPr txBox="1">
            <a:spLocks noChangeArrowheads="1"/>
          </p:cNvSpPr>
          <p:nvPr/>
        </p:nvSpPr>
        <p:spPr bwMode="auto">
          <a:xfrm>
            <a:off x="420624" y="887239"/>
            <a:ext cx="8046721" cy="46737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lr>
                <a:srgbClr val="7A003C"/>
              </a:buClr>
              <a:buSzPct val="120000"/>
              <a:buFont typeface="Wingdings" pitchFamily="-107" charset="2"/>
              <a:buNone/>
              <a:defRPr sz="1800" b="1">
                <a:solidFill>
                  <a:schemeClr val="tx1"/>
                </a:solidFill>
                <a:latin typeface="+mn-lt"/>
                <a:ea typeface="+mn-ea"/>
                <a:cs typeface="+mn-cs"/>
              </a:defRPr>
            </a:lvl1pPr>
            <a:lvl2pPr marL="742950" indent="-285750" algn="l" rtl="0" eaLnBrk="0" fontAlgn="base" hangingPunct="0">
              <a:spcBef>
                <a:spcPct val="20000"/>
              </a:spcBef>
              <a:spcAft>
                <a:spcPct val="0"/>
              </a:spcAft>
              <a:buClr>
                <a:srgbClr val="7A003C"/>
              </a:buClr>
              <a:buSzPct val="60000"/>
              <a:buFont typeface="Wingdings" charset="2"/>
              <a:buChar char="q"/>
              <a:defRPr sz="20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000">
                <a:solidFill>
                  <a:schemeClr val="tx1"/>
                </a:solidFill>
                <a:latin typeface="+mn-lt"/>
                <a:ea typeface="+mn-ea"/>
                <a:cs typeface="+mn-cs"/>
              </a:defRPr>
            </a:lvl3pPr>
            <a:lvl4pPr marL="1600200" indent="-228600" algn="l" rtl="0" eaLnBrk="0" fontAlgn="base" hangingPunct="0">
              <a:spcBef>
                <a:spcPct val="20000"/>
              </a:spcBef>
              <a:spcAft>
                <a:spcPct val="0"/>
              </a:spcAft>
              <a:buFont typeface="Wingdings" charset="2"/>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lr>
                <a:schemeClr val="bg2"/>
              </a:buClr>
              <a:buSzPct val="50000"/>
              <a:buFont typeface="Wingdings" charset="2"/>
              <a:buChar char="q"/>
              <a:defRPr sz="2000">
                <a:solidFill>
                  <a:schemeClr val="tx1"/>
                </a:solidFill>
                <a:latin typeface="+mn-lt"/>
                <a:ea typeface="+mn-ea"/>
                <a:cs typeface="+mn-cs"/>
              </a:defRPr>
            </a:lvl5pPr>
            <a:lvl6pPr marL="2514600" indent="-228600" algn="l" rtl="0" fontAlgn="base">
              <a:spcBef>
                <a:spcPct val="20000"/>
              </a:spcBef>
              <a:spcAft>
                <a:spcPct val="0"/>
              </a:spcAft>
              <a:buClr>
                <a:schemeClr val="bg2"/>
              </a:buClr>
              <a:buSzPct val="50000"/>
              <a:buFont typeface="Wingdings" pitchFamily="-107" charset="2"/>
              <a:buChar char="q"/>
              <a:defRPr sz="2000">
                <a:solidFill>
                  <a:schemeClr val="tx1"/>
                </a:solidFill>
                <a:latin typeface="+mn-lt"/>
                <a:ea typeface="+mn-ea"/>
                <a:cs typeface="+mn-cs"/>
              </a:defRPr>
            </a:lvl6pPr>
            <a:lvl7pPr marL="2971800" indent="-228600" algn="l" rtl="0" fontAlgn="base">
              <a:spcBef>
                <a:spcPct val="20000"/>
              </a:spcBef>
              <a:spcAft>
                <a:spcPct val="0"/>
              </a:spcAft>
              <a:buClr>
                <a:schemeClr val="bg2"/>
              </a:buClr>
              <a:buSzPct val="50000"/>
              <a:buFont typeface="Wingdings" pitchFamily="-107" charset="2"/>
              <a:buChar char="q"/>
              <a:defRPr sz="2000">
                <a:solidFill>
                  <a:schemeClr val="tx1"/>
                </a:solidFill>
                <a:latin typeface="+mn-lt"/>
                <a:ea typeface="+mn-ea"/>
                <a:cs typeface="+mn-cs"/>
              </a:defRPr>
            </a:lvl7pPr>
            <a:lvl8pPr marL="3429000" indent="-228600" algn="l" rtl="0" fontAlgn="base">
              <a:spcBef>
                <a:spcPct val="20000"/>
              </a:spcBef>
              <a:spcAft>
                <a:spcPct val="0"/>
              </a:spcAft>
              <a:buClr>
                <a:schemeClr val="bg2"/>
              </a:buClr>
              <a:buSzPct val="50000"/>
              <a:buFont typeface="Wingdings" pitchFamily="-107" charset="2"/>
              <a:buChar char="q"/>
              <a:defRPr sz="2000">
                <a:solidFill>
                  <a:schemeClr val="tx1"/>
                </a:solidFill>
                <a:latin typeface="+mn-lt"/>
                <a:ea typeface="+mn-ea"/>
                <a:cs typeface="+mn-cs"/>
              </a:defRPr>
            </a:lvl8pPr>
            <a:lvl9pPr marL="3886200" indent="-228600" algn="l" rtl="0" fontAlgn="base">
              <a:spcBef>
                <a:spcPct val="20000"/>
              </a:spcBef>
              <a:spcAft>
                <a:spcPct val="0"/>
              </a:spcAft>
              <a:buClr>
                <a:schemeClr val="bg2"/>
              </a:buClr>
              <a:buSzPct val="50000"/>
              <a:buFont typeface="Wingdings" pitchFamily="-107" charset="2"/>
              <a:buChar char="q"/>
              <a:defRPr sz="2000">
                <a:solidFill>
                  <a:schemeClr val="tx1"/>
                </a:solidFill>
                <a:latin typeface="+mn-lt"/>
                <a:ea typeface="+mn-ea"/>
                <a:cs typeface="+mn-cs"/>
              </a:defRPr>
            </a:lvl9pPr>
          </a:lstStyle>
          <a:p>
            <a:pPr algn="l"/>
            <a:r>
              <a:rPr lang="en-US" altLang="en-US" sz="2400" dirty="0"/>
              <a:t>Journals</a:t>
            </a:r>
            <a:r>
              <a:rPr lang="en-US" altLang="en-US" b="0" dirty="0"/>
              <a:t> (cont’d)</a:t>
            </a:r>
          </a:p>
          <a:p>
            <a:pPr marL="342900" lvl="2" indent="-342900">
              <a:buClr>
                <a:srgbClr val="7A003C"/>
              </a:buClr>
              <a:buSzPct val="120000"/>
              <a:buFont typeface="Arial"/>
              <a:buChar char="•"/>
            </a:pPr>
            <a:r>
              <a:rPr lang="en-US" altLang="en-US" dirty="0"/>
              <a:t>CIHR &amp; NSERC Candidates may have an average of 2-5 journal articles with a fair number as first author and competitive presentations**</a:t>
            </a:r>
          </a:p>
          <a:p>
            <a:pPr marL="342900" lvl="2" indent="-342900">
              <a:buClr>
                <a:srgbClr val="7A003C"/>
              </a:buClr>
              <a:buSzPct val="120000"/>
              <a:buFont typeface="Arial"/>
              <a:buChar char="•"/>
            </a:pPr>
            <a:endParaRPr lang="en-US" altLang="en-US" dirty="0"/>
          </a:p>
          <a:p>
            <a:pPr marL="342900" lvl="2" indent="-342900">
              <a:buClr>
                <a:srgbClr val="7A003C"/>
              </a:buClr>
              <a:buSzPct val="120000"/>
              <a:buFont typeface="Arial"/>
              <a:buChar char="•"/>
            </a:pPr>
            <a:r>
              <a:rPr lang="en-US" altLang="en-US" dirty="0"/>
              <a:t>SSHRC researchers don’t have as many published journal articles</a:t>
            </a:r>
          </a:p>
          <a:p>
            <a:pPr marL="800100" lvl="3" indent="-342900">
              <a:buClr>
                <a:srgbClr val="7A003C"/>
              </a:buClr>
              <a:buSzPct val="120000"/>
              <a:buFont typeface="Arial"/>
              <a:buChar char="•"/>
            </a:pPr>
            <a:r>
              <a:rPr lang="en-US" altLang="en-US" dirty="0"/>
              <a:t>SSHRC candidates may have 1-2 published articles/book chapters and 2-3 conference presentations**</a:t>
            </a:r>
          </a:p>
          <a:p>
            <a:pPr marL="800100" lvl="3" indent="-342900">
              <a:buClr>
                <a:srgbClr val="7A003C"/>
              </a:buClr>
              <a:buSzPct val="120000"/>
              <a:buFont typeface="Arial"/>
              <a:buChar char="•"/>
            </a:pPr>
            <a:endParaRPr lang="en-US" altLang="en-US" dirty="0"/>
          </a:p>
          <a:p>
            <a:pPr marL="457200" lvl="3" indent="0">
              <a:buClr>
                <a:srgbClr val="7A003C"/>
              </a:buClr>
              <a:buSzPct val="120000"/>
              <a:buNone/>
            </a:pPr>
            <a:r>
              <a:rPr lang="en-US" altLang="en-US" dirty="0"/>
              <a:t>**The above statements are dependent on the norm in your field and at what stage you are at in your graduate studies </a:t>
            </a:r>
          </a:p>
          <a:p>
            <a:pPr marL="800100" lvl="3" indent="-342900">
              <a:buClr>
                <a:srgbClr val="7A003C"/>
              </a:buClr>
              <a:buSzPct val="120000"/>
            </a:pPr>
            <a:endParaRPr lang="en-US" altLang="en-US" dirty="0">
              <a:solidFill>
                <a:srgbClr val="000000"/>
              </a:solidFill>
            </a:endParaRPr>
          </a:p>
        </p:txBody>
      </p:sp>
    </p:spTree>
    <p:extLst>
      <p:ext uri="{BB962C8B-B14F-4D97-AF65-F5344CB8AC3E}">
        <p14:creationId xmlns:p14="http://schemas.microsoft.com/office/powerpoint/2010/main" val="1228532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E2CB33EA-91D6-F140-A440-0A130B2A34DE}" type="slidenum">
              <a:rPr lang="en-US" smtClean="0"/>
              <a:pPr/>
              <a:t>29</a:t>
            </a:fld>
            <a:endParaRPr lang="en-US" dirty="0"/>
          </a:p>
        </p:txBody>
      </p:sp>
      <p:sp>
        <p:nvSpPr>
          <p:cNvPr id="8" name="Subtitle 2"/>
          <p:cNvSpPr txBox="1">
            <a:spLocks/>
          </p:cNvSpPr>
          <p:nvPr/>
        </p:nvSpPr>
        <p:spPr>
          <a:xfrm>
            <a:off x="420624" y="402880"/>
            <a:ext cx="8336733" cy="940145"/>
          </a:xfrm>
          <a:prstGeom prst="rect">
            <a:avLst/>
          </a:prstGeom>
        </p:spPr>
        <p:txBody>
          <a:bodyPr vert="horz" lIns="0" tIns="0" rIns="0" bIns="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lvl="0" algn="l">
              <a:lnSpc>
                <a:spcPct val="80000"/>
              </a:lnSpc>
              <a:spcBef>
                <a:spcPts val="0"/>
              </a:spcBef>
              <a:spcAft>
                <a:spcPts val="300"/>
              </a:spcAft>
            </a:pPr>
            <a:r>
              <a:rPr lang="en-US" sz="2600" dirty="0">
                <a:solidFill>
                  <a:srgbClr val="7A003C"/>
                </a:solidFill>
                <a:latin typeface="Arial" charset="0"/>
                <a:ea typeface="Arial" charset="0"/>
                <a:cs typeface="Arial" charset="0"/>
              </a:rPr>
              <a:t>Referee assessments</a:t>
            </a:r>
          </a:p>
          <a:p>
            <a:pPr lvl="0" algn="l">
              <a:lnSpc>
                <a:spcPct val="80000"/>
              </a:lnSpc>
              <a:spcBef>
                <a:spcPts val="0"/>
              </a:spcBef>
              <a:spcAft>
                <a:spcPts val="300"/>
              </a:spcAft>
            </a:pPr>
            <a:endParaRPr lang="en-US" sz="2600" dirty="0">
              <a:solidFill>
                <a:srgbClr val="7A003C"/>
              </a:solidFill>
              <a:latin typeface="Arial" charset="0"/>
              <a:ea typeface="Arial" charset="0"/>
              <a:cs typeface="Arial" charset="0"/>
            </a:endParaRPr>
          </a:p>
        </p:txBody>
      </p:sp>
      <p:sp>
        <p:nvSpPr>
          <p:cNvPr id="11" name="Rectangle 3"/>
          <p:cNvSpPr txBox="1">
            <a:spLocks noChangeArrowheads="1"/>
          </p:cNvSpPr>
          <p:nvPr/>
        </p:nvSpPr>
        <p:spPr bwMode="auto">
          <a:xfrm>
            <a:off x="420623" y="1343024"/>
            <a:ext cx="8467345" cy="46737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lr>
                <a:srgbClr val="7A003C"/>
              </a:buClr>
              <a:buSzPct val="120000"/>
              <a:buFont typeface="Wingdings" pitchFamily="-107" charset="2"/>
              <a:buNone/>
              <a:defRPr sz="1800" b="1">
                <a:solidFill>
                  <a:schemeClr val="tx1"/>
                </a:solidFill>
                <a:latin typeface="+mn-lt"/>
                <a:ea typeface="+mn-ea"/>
                <a:cs typeface="+mn-cs"/>
              </a:defRPr>
            </a:lvl1pPr>
            <a:lvl2pPr marL="742950" indent="-285750" algn="l" rtl="0" eaLnBrk="0" fontAlgn="base" hangingPunct="0">
              <a:spcBef>
                <a:spcPct val="20000"/>
              </a:spcBef>
              <a:spcAft>
                <a:spcPct val="0"/>
              </a:spcAft>
              <a:buClr>
                <a:srgbClr val="7A003C"/>
              </a:buClr>
              <a:buSzPct val="60000"/>
              <a:buFont typeface="Wingdings" charset="2"/>
              <a:buChar char="q"/>
              <a:defRPr sz="20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000">
                <a:solidFill>
                  <a:schemeClr val="tx1"/>
                </a:solidFill>
                <a:latin typeface="+mn-lt"/>
                <a:ea typeface="+mn-ea"/>
                <a:cs typeface="+mn-cs"/>
              </a:defRPr>
            </a:lvl3pPr>
            <a:lvl4pPr marL="1600200" indent="-228600" algn="l" rtl="0" eaLnBrk="0" fontAlgn="base" hangingPunct="0">
              <a:spcBef>
                <a:spcPct val="20000"/>
              </a:spcBef>
              <a:spcAft>
                <a:spcPct val="0"/>
              </a:spcAft>
              <a:buFont typeface="Wingdings" charset="2"/>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lr>
                <a:schemeClr val="bg2"/>
              </a:buClr>
              <a:buSzPct val="50000"/>
              <a:buFont typeface="Wingdings" charset="2"/>
              <a:buChar char="q"/>
              <a:defRPr sz="2000">
                <a:solidFill>
                  <a:schemeClr val="tx1"/>
                </a:solidFill>
                <a:latin typeface="+mn-lt"/>
                <a:ea typeface="+mn-ea"/>
                <a:cs typeface="+mn-cs"/>
              </a:defRPr>
            </a:lvl5pPr>
            <a:lvl6pPr marL="2514600" indent="-228600" algn="l" rtl="0" fontAlgn="base">
              <a:spcBef>
                <a:spcPct val="20000"/>
              </a:spcBef>
              <a:spcAft>
                <a:spcPct val="0"/>
              </a:spcAft>
              <a:buClr>
                <a:schemeClr val="bg2"/>
              </a:buClr>
              <a:buSzPct val="50000"/>
              <a:buFont typeface="Wingdings" pitchFamily="-107" charset="2"/>
              <a:buChar char="q"/>
              <a:defRPr sz="2000">
                <a:solidFill>
                  <a:schemeClr val="tx1"/>
                </a:solidFill>
                <a:latin typeface="+mn-lt"/>
                <a:ea typeface="+mn-ea"/>
                <a:cs typeface="+mn-cs"/>
              </a:defRPr>
            </a:lvl6pPr>
            <a:lvl7pPr marL="2971800" indent="-228600" algn="l" rtl="0" fontAlgn="base">
              <a:spcBef>
                <a:spcPct val="20000"/>
              </a:spcBef>
              <a:spcAft>
                <a:spcPct val="0"/>
              </a:spcAft>
              <a:buClr>
                <a:schemeClr val="bg2"/>
              </a:buClr>
              <a:buSzPct val="50000"/>
              <a:buFont typeface="Wingdings" pitchFamily="-107" charset="2"/>
              <a:buChar char="q"/>
              <a:defRPr sz="2000">
                <a:solidFill>
                  <a:schemeClr val="tx1"/>
                </a:solidFill>
                <a:latin typeface="+mn-lt"/>
                <a:ea typeface="+mn-ea"/>
                <a:cs typeface="+mn-cs"/>
              </a:defRPr>
            </a:lvl7pPr>
            <a:lvl8pPr marL="3429000" indent="-228600" algn="l" rtl="0" fontAlgn="base">
              <a:spcBef>
                <a:spcPct val="20000"/>
              </a:spcBef>
              <a:spcAft>
                <a:spcPct val="0"/>
              </a:spcAft>
              <a:buClr>
                <a:schemeClr val="bg2"/>
              </a:buClr>
              <a:buSzPct val="50000"/>
              <a:buFont typeface="Wingdings" pitchFamily="-107" charset="2"/>
              <a:buChar char="q"/>
              <a:defRPr sz="2000">
                <a:solidFill>
                  <a:schemeClr val="tx1"/>
                </a:solidFill>
                <a:latin typeface="+mn-lt"/>
                <a:ea typeface="+mn-ea"/>
                <a:cs typeface="+mn-cs"/>
              </a:defRPr>
            </a:lvl8pPr>
            <a:lvl9pPr marL="3886200" indent="-228600" algn="l" rtl="0" fontAlgn="base">
              <a:spcBef>
                <a:spcPct val="20000"/>
              </a:spcBef>
              <a:spcAft>
                <a:spcPct val="0"/>
              </a:spcAft>
              <a:buClr>
                <a:schemeClr val="bg2"/>
              </a:buClr>
              <a:buSzPct val="50000"/>
              <a:buFont typeface="Wingdings" pitchFamily="-107" charset="2"/>
              <a:buChar char="q"/>
              <a:defRPr sz="2000">
                <a:solidFill>
                  <a:schemeClr val="tx1"/>
                </a:solidFill>
                <a:latin typeface="+mn-lt"/>
                <a:ea typeface="+mn-ea"/>
                <a:cs typeface="+mn-cs"/>
              </a:defRPr>
            </a:lvl9pPr>
          </a:lstStyle>
          <a:p>
            <a:pPr marL="342900" indent="-342900" algn="l">
              <a:spcAft>
                <a:spcPts val="1200"/>
              </a:spcAft>
              <a:buSzPct val="100000"/>
              <a:buFont typeface="Arial" panose="020B0604020202020204" pitchFamily="34" charset="0"/>
              <a:buChar char="•"/>
            </a:pPr>
            <a:r>
              <a:rPr lang="en-US" altLang="en-US" sz="2000" b="0" dirty="0">
                <a:solidFill>
                  <a:srgbClr val="5E6971"/>
                </a:solidFill>
              </a:rPr>
              <a:t>Two Referee assessments are required</a:t>
            </a:r>
          </a:p>
          <a:p>
            <a:pPr marL="342900" indent="-342900" algn="l">
              <a:spcAft>
                <a:spcPts val="1200"/>
              </a:spcAft>
              <a:buSzPct val="100000"/>
              <a:buFont typeface="Arial" panose="020B0604020202020204" pitchFamily="34" charset="0"/>
              <a:buChar char="•"/>
            </a:pPr>
            <a:r>
              <a:rPr lang="en-US" altLang="en-US" sz="2000" b="0" dirty="0">
                <a:solidFill>
                  <a:srgbClr val="5E6971"/>
                </a:solidFill>
              </a:rPr>
              <a:t>Applicants should contact their selected referees to seek their agreement to provide an assessment </a:t>
            </a:r>
            <a:r>
              <a:rPr lang="en-US" altLang="en-US" sz="2000" u="sng" dirty="0">
                <a:solidFill>
                  <a:srgbClr val="5E6971"/>
                </a:solidFill>
              </a:rPr>
              <a:t>well in advance </a:t>
            </a:r>
            <a:r>
              <a:rPr lang="en-US" altLang="en-US" sz="2000" b="0" dirty="0">
                <a:solidFill>
                  <a:srgbClr val="5E6971"/>
                </a:solidFill>
              </a:rPr>
              <a:t>of the application deadline date</a:t>
            </a:r>
          </a:p>
          <a:p>
            <a:pPr marL="342900" indent="-342900" algn="l">
              <a:spcAft>
                <a:spcPts val="1200"/>
              </a:spcAft>
              <a:buSzPct val="100000"/>
              <a:buFont typeface="Arial" panose="020B0604020202020204" pitchFamily="34" charset="0"/>
              <a:buChar char="•"/>
            </a:pPr>
            <a:r>
              <a:rPr lang="en-US" altLang="en-US" sz="2000" b="0" dirty="0">
                <a:solidFill>
                  <a:srgbClr val="5E6971"/>
                </a:solidFill>
              </a:rPr>
              <a:t>You are responsible for supplying your referees with the documents necessary for them to write their respective letters</a:t>
            </a:r>
          </a:p>
          <a:p>
            <a:pPr marL="342900" indent="-342900" algn="l">
              <a:spcAft>
                <a:spcPts val="1200"/>
              </a:spcAft>
              <a:buSzPct val="100000"/>
              <a:buFont typeface="Arial" panose="020B0604020202020204" pitchFamily="34" charset="0"/>
              <a:buChar char="•"/>
            </a:pPr>
            <a:r>
              <a:rPr lang="en-US" altLang="en-US" sz="2000" b="0" dirty="0">
                <a:solidFill>
                  <a:srgbClr val="5E6971"/>
                </a:solidFill>
              </a:rPr>
              <a:t>SGS has provided a Referee Reference Document in the Vanier package emailed out at the end of June to departments.  Students must forward this document to their referees. This document provide pertinent information required for writing a reference, as well as a link to the </a:t>
            </a:r>
            <a:r>
              <a:rPr lang="en-US" altLang="en-US" sz="2000" dirty="0">
                <a:solidFill>
                  <a:srgbClr val="5E6971"/>
                </a:solidFill>
              </a:rPr>
              <a:t>Equity, Diversity, and Inclusion</a:t>
            </a:r>
            <a:r>
              <a:rPr lang="en-US" altLang="en-US" sz="2000" b="0" dirty="0">
                <a:solidFill>
                  <a:srgbClr val="5E6971"/>
                </a:solidFill>
              </a:rPr>
              <a:t> page, which </a:t>
            </a:r>
            <a:r>
              <a:rPr lang="en-US" altLang="en-US" sz="2000" dirty="0">
                <a:solidFill>
                  <a:srgbClr val="5E6971"/>
                </a:solidFill>
              </a:rPr>
              <a:t>must</a:t>
            </a:r>
            <a:r>
              <a:rPr lang="en-US" altLang="en-US" sz="2000" b="0" dirty="0">
                <a:solidFill>
                  <a:srgbClr val="5E6971"/>
                </a:solidFill>
              </a:rPr>
              <a:t> be reviewed by the referee prior to writing the reference letter</a:t>
            </a:r>
          </a:p>
        </p:txBody>
      </p:sp>
    </p:spTree>
    <p:extLst>
      <p:ext uri="{BB962C8B-B14F-4D97-AF65-F5344CB8AC3E}">
        <p14:creationId xmlns:p14="http://schemas.microsoft.com/office/powerpoint/2010/main" val="2866402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E2CB33EA-91D6-F140-A440-0A130B2A34DE}" type="slidenum">
              <a:rPr lang="en-US" smtClean="0"/>
              <a:pPr/>
              <a:t>3</a:t>
            </a:fld>
            <a:endParaRPr lang="en-US" dirty="0"/>
          </a:p>
        </p:txBody>
      </p:sp>
      <p:sp>
        <p:nvSpPr>
          <p:cNvPr id="20" name="Rectangle 3"/>
          <p:cNvSpPr txBox="1">
            <a:spLocks noChangeArrowheads="1"/>
          </p:cNvSpPr>
          <p:nvPr/>
        </p:nvSpPr>
        <p:spPr bwMode="auto">
          <a:xfrm>
            <a:off x="614364" y="926464"/>
            <a:ext cx="7889556" cy="48850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lr>
                <a:srgbClr val="7A003C"/>
              </a:buClr>
              <a:buSzPct val="120000"/>
              <a:buFont typeface="Wingdings" pitchFamily="-107" charset="2"/>
              <a:buNone/>
              <a:defRPr sz="1800" b="1">
                <a:solidFill>
                  <a:schemeClr val="tx1"/>
                </a:solidFill>
                <a:latin typeface="+mn-lt"/>
                <a:ea typeface="+mn-ea"/>
                <a:cs typeface="+mn-cs"/>
              </a:defRPr>
            </a:lvl1pPr>
            <a:lvl2pPr marL="742950" indent="-285750" algn="l" rtl="0" eaLnBrk="0" fontAlgn="base" hangingPunct="0">
              <a:spcBef>
                <a:spcPct val="20000"/>
              </a:spcBef>
              <a:spcAft>
                <a:spcPct val="0"/>
              </a:spcAft>
              <a:buClr>
                <a:srgbClr val="7A003C"/>
              </a:buClr>
              <a:buSzPct val="60000"/>
              <a:buFont typeface="Wingdings" charset="2"/>
              <a:buChar char="q"/>
              <a:defRPr sz="20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000">
                <a:solidFill>
                  <a:schemeClr val="tx1"/>
                </a:solidFill>
                <a:latin typeface="+mn-lt"/>
                <a:ea typeface="+mn-ea"/>
                <a:cs typeface="+mn-cs"/>
              </a:defRPr>
            </a:lvl3pPr>
            <a:lvl4pPr marL="1600200" indent="-228600" algn="l" rtl="0" eaLnBrk="0" fontAlgn="base" hangingPunct="0">
              <a:spcBef>
                <a:spcPct val="20000"/>
              </a:spcBef>
              <a:spcAft>
                <a:spcPct val="0"/>
              </a:spcAft>
              <a:buFont typeface="Wingdings" charset="2"/>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lr>
                <a:schemeClr val="bg2"/>
              </a:buClr>
              <a:buSzPct val="50000"/>
              <a:buFont typeface="Wingdings" charset="2"/>
              <a:buChar char="q"/>
              <a:defRPr sz="2000">
                <a:solidFill>
                  <a:schemeClr val="tx1"/>
                </a:solidFill>
                <a:latin typeface="+mn-lt"/>
                <a:ea typeface="+mn-ea"/>
                <a:cs typeface="+mn-cs"/>
              </a:defRPr>
            </a:lvl5pPr>
            <a:lvl6pPr marL="2514600" indent="-228600" algn="l" rtl="0" fontAlgn="base">
              <a:spcBef>
                <a:spcPct val="20000"/>
              </a:spcBef>
              <a:spcAft>
                <a:spcPct val="0"/>
              </a:spcAft>
              <a:buClr>
                <a:schemeClr val="bg2"/>
              </a:buClr>
              <a:buSzPct val="50000"/>
              <a:buFont typeface="Wingdings" pitchFamily="-107" charset="2"/>
              <a:buChar char="q"/>
              <a:defRPr sz="2000">
                <a:solidFill>
                  <a:schemeClr val="tx1"/>
                </a:solidFill>
                <a:latin typeface="+mn-lt"/>
                <a:ea typeface="+mn-ea"/>
                <a:cs typeface="+mn-cs"/>
              </a:defRPr>
            </a:lvl6pPr>
            <a:lvl7pPr marL="2971800" indent="-228600" algn="l" rtl="0" fontAlgn="base">
              <a:spcBef>
                <a:spcPct val="20000"/>
              </a:spcBef>
              <a:spcAft>
                <a:spcPct val="0"/>
              </a:spcAft>
              <a:buClr>
                <a:schemeClr val="bg2"/>
              </a:buClr>
              <a:buSzPct val="50000"/>
              <a:buFont typeface="Wingdings" pitchFamily="-107" charset="2"/>
              <a:buChar char="q"/>
              <a:defRPr sz="2000">
                <a:solidFill>
                  <a:schemeClr val="tx1"/>
                </a:solidFill>
                <a:latin typeface="+mn-lt"/>
                <a:ea typeface="+mn-ea"/>
                <a:cs typeface="+mn-cs"/>
              </a:defRPr>
            </a:lvl7pPr>
            <a:lvl8pPr marL="3429000" indent="-228600" algn="l" rtl="0" fontAlgn="base">
              <a:spcBef>
                <a:spcPct val="20000"/>
              </a:spcBef>
              <a:spcAft>
                <a:spcPct val="0"/>
              </a:spcAft>
              <a:buClr>
                <a:schemeClr val="bg2"/>
              </a:buClr>
              <a:buSzPct val="50000"/>
              <a:buFont typeface="Wingdings" pitchFamily="-107" charset="2"/>
              <a:buChar char="q"/>
              <a:defRPr sz="2000">
                <a:solidFill>
                  <a:schemeClr val="tx1"/>
                </a:solidFill>
                <a:latin typeface="+mn-lt"/>
                <a:ea typeface="+mn-ea"/>
                <a:cs typeface="+mn-cs"/>
              </a:defRPr>
            </a:lvl8pPr>
            <a:lvl9pPr marL="3886200" indent="-228600" algn="l" rtl="0" fontAlgn="base">
              <a:spcBef>
                <a:spcPct val="20000"/>
              </a:spcBef>
              <a:spcAft>
                <a:spcPct val="0"/>
              </a:spcAft>
              <a:buClr>
                <a:schemeClr val="bg2"/>
              </a:buClr>
              <a:buSzPct val="50000"/>
              <a:buFont typeface="Wingdings" pitchFamily="-107" charset="2"/>
              <a:buChar char="q"/>
              <a:defRPr sz="2000">
                <a:solidFill>
                  <a:schemeClr val="tx1"/>
                </a:solidFill>
                <a:latin typeface="+mn-lt"/>
                <a:ea typeface="+mn-ea"/>
                <a:cs typeface="+mn-cs"/>
              </a:defRPr>
            </a:lvl9pPr>
          </a:lstStyle>
          <a:p>
            <a:pPr algn="l">
              <a:defRPr/>
            </a:pPr>
            <a:r>
              <a:rPr lang="en-US" sz="2000" dirty="0"/>
              <a:t>Background</a:t>
            </a:r>
          </a:p>
          <a:p>
            <a:pPr marL="285750" indent="-285750" algn="l">
              <a:buFont typeface="Arial" panose="020B0604020202020204" pitchFamily="34" charset="0"/>
              <a:buChar char="•"/>
              <a:defRPr/>
            </a:pPr>
            <a:r>
              <a:rPr lang="en-US" sz="2000" b="0" dirty="0"/>
              <a:t>Tri-Agency program designed to attract and retain world-class doctoral students to a Canadian University</a:t>
            </a:r>
          </a:p>
          <a:p>
            <a:pPr algn="l">
              <a:defRPr/>
            </a:pPr>
            <a:endParaRPr lang="en-US" sz="1100" b="0" dirty="0"/>
          </a:p>
          <a:p>
            <a:pPr algn="l">
              <a:defRPr/>
            </a:pPr>
            <a:r>
              <a:rPr lang="en-US" sz="2000" dirty="0"/>
              <a:t>Value</a:t>
            </a:r>
          </a:p>
          <a:p>
            <a:pPr marL="285750" indent="-285750" algn="l">
              <a:buFont typeface="Arial" panose="020B0604020202020204" pitchFamily="34" charset="0"/>
              <a:buChar char="•"/>
              <a:defRPr/>
            </a:pPr>
            <a:r>
              <a:rPr lang="en-US" sz="2000" b="0" dirty="0"/>
              <a:t>$50,000 per year for up to 3 years</a:t>
            </a:r>
          </a:p>
          <a:p>
            <a:pPr algn="l">
              <a:defRPr/>
            </a:pPr>
            <a:endParaRPr lang="en-US" sz="1000" b="0" dirty="0"/>
          </a:p>
          <a:p>
            <a:pPr algn="l">
              <a:defRPr/>
            </a:pPr>
            <a:r>
              <a:rPr lang="en-US" sz="2000" dirty="0"/>
              <a:t>Duration and Start Date</a:t>
            </a:r>
          </a:p>
          <a:p>
            <a:pPr marL="285750" indent="-285750" algn="l">
              <a:buFont typeface="Arial" panose="020B0604020202020204" pitchFamily="34" charset="0"/>
              <a:buChar char="•"/>
              <a:defRPr/>
            </a:pPr>
            <a:r>
              <a:rPr lang="en-US" sz="2000" b="0" dirty="0"/>
              <a:t>Up to 3 years depending on how many months of doctoral studies completed.  </a:t>
            </a:r>
          </a:p>
          <a:p>
            <a:pPr marL="285750" indent="-285750" algn="l">
              <a:buFont typeface="Arial" panose="020B0604020202020204" pitchFamily="34" charset="0"/>
              <a:buChar char="•"/>
              <a:defRPr/>
            </a:pPr>
            <a:r>
              <a:rPr lang="en-US" sz="2000" b="0" dirty="0"/>
              <a:t>Start date of May 2022, September 2022 or January 2023</a:t>
            </a:r>
          </a:p>
          <a:p>
            <a:pPr algn="l">
              <a:defRPr/>
            </a:pPr>
            <a:endParaRPr lang="en-US" sz="1000" b="0" dirty="0"/>
          </a:p>
          <a:p>
            <a:pPr algn="l">
              <a:defRPr/>
            </a:pPr>
            <a:r>
              <a:rPr lang="en-US" sz="2000" dirty="0"/>
              <a:t>McMaster Internal Deadline</a:t>
            </a:r>
          </a:p>
          <a:p>
            <a:pPr marL="285750" indent="-285750" algn="l">
              <a:buFont typeface="Arial" panose="020B0604020202020204" pitchFamily="34" charset="0"/>
              <a:buChar char="•"/>
              <a:defRPr/>
            </a:pPr>
            <a:r>
              <a:rPr lang="en-US" sz="2000" b="0" dirty="0"/>
              <a:t>Stage 1 – Letter of Intent Package due Tuesday, September 7, 2021</a:t>
            </a:r>
          </a:p>
          <a:p>
            <a:pPr marL="342900" indent="-342900" algn="l">
              <a:lnSpc>
                <a:spcPts val="2420"/>
              </a:lnSpc>
              <a:buFont typeface="+mj-lt"/>
              <a:buAutoNum type="arabicPeriod"/>
            </a:pPr>
            <a:endParaRPr lang="en-US" sz="1200" b="0" dirty="0">
              <a:latin typeface="Arial" charset="0"/>
              <a:ea typeface="Arial" charset="0"/>
              <a:cs typeface="Arial" charset="0"/>
            </a:endParaRPr>
          </a:p>
        </p:txBody>
      </p:sp>
      <p:sp>
        <p:nvSpPr>
          <p:cNvPr id="7" name="Subtitle 2"/>
          <p:cNvSpPr txBox="1">
            <a:spLocks/>
          </p:cNvSpPr>
          <p:nvPr/>
        </p:nvSpPr>
        <p:spPr>
          <a:xfrm>
            <a:off x="420624" y="402880"/>
            <a:ext cx="8336733" cy="398461"/>
          </a:xfrm>
          <a:prstGeom prst="rect">
            <a:avLst/>
          </a:prstGeom>
        </p:spPr>
        <p:txBody>
          <a:bodyPr vert="horz" lIns="0" tIns="0" rIns="0" bIns="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lvl="0" algn="l">
              <a:lnSpc>
                <a:spcPct val="80000"/>
              </a:lnSpc>
              <a:spcBef>
                <a:spcPts val="0"/>
              </a:spcBef>
              <a:spcAft>
                <a:spcPts val="300"/>
              </a:spcAft>
            </a:pPr>
            <a:r>
              <a:rPr lang="en-US" sz="2600" dirty="0">
                <a:solidFill>
                  <a:srgbClr val="7A003C"/>
                </a:solidFill>
                <a:latin typeface="Arial" charset="0"/>
                <a:ea typeface="Arial" charset="0"/>
                <a:cs typeface="Arial" charset="0"/>
              </a:rPr>
              <a:t>Overview of Vanier Scholarship</a:t>
            </a:r>
          </a:p>
        </p:txBody>
      </p:sp>
    </p:spTree>
    <p:extLst>
      <p:ext uri="{BB962C8B-B14F-4D97-AF65-F5344CB8AC3E}">
        <p14:creationId xmlns:p14="http://schemas.microsoft.com/office/powerpoint/2010/main" val="8114928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E2CB33EA-91D6-F140-A440-0A130B2A34DE}" type="slidenum">
              <a:rPr lang="en-US" smtClean="0"/>
              <a:pPr/>
              <a:t>30</a:t>
            </a:fld>
            <a:endParaRPr lang="en-US" dirty="0"/>
          </a:p>
        </p:txBody>
      </p:sp>
      <p:sp>
        <p:nvSpPr>
          <p:cNvPr id="8" name="Subtitle 2"/>
          <p:cNvSpPr txBox="1">
            <a:spLocks/>
          </p:cNvSpPr>
          <p:nvPr/>
        </p:nvSpPr>
        <p:spPr>
          <a:xfrm>
            <a:off x="420624" y="402880"/>
            <a:ext cx="8336733" cy="940145"/>
          </a:xfrm>
          <a:prstGeom prst="rect">
            <a:avLst/>
          </a:prstGeom>
        </p:spPr>
        <p:txBody>
          <a:bodyPr vert="horz" lIns="0" tIns="0" rIns="0" bIns="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lvl="0" algn="l">
              <a:lnSpc>
                <a:spcPct val="80000"/>
              </a:lnSpc>
              <a:spcBef>
                <a:spcPts val="0"/>
              </a:spcBef>
              <a:spcAft>
                <a:spcPts val="300"/>
              </a:spcAft>
            </a:pPr>
            <a:r>
              <a:rPr lang="en-US" sz="2600" dirty="0">
                <a:solidFill>
                  <a:srgbClr val="7A003C"/>
                </a:solidFill>
                <a:latin typeface="Arial" charset="0"/>
                <a:ea typeface="Arial" charset="0"/>
                <a:cs typeface="Arial" charset="0"/>
              </a:rPr>
              <a:t>Referee assessments </a:t>
            </a:r>
            <a:r>
              <a:rPr lang="en-US" sz="2000" dirty="0">
                <a:solidFill>
                  <a:srgbClr val="5E6A71"/>
                </a:solidFill>
                <a:latin typeface="Arial" charset="0"/>
                <a:ea typeface="Arial" charset="0"/>
                <a:cs typeface="Arial" charset="0"/>
              </a:rPr>
              <a:t>(cont’d)</a:t>
            </a:r>
          </a:p>
          <a:p>
            <a:pPr lvl="0" algn="l">
              <a:lnSpc>
                <a:spcPct val="80000"/>
              </a:lnSpc>
              <a:spcBef>
                <a:spcPts val="0"/>
              </a:spcBef>
              <a:spcAft>
                <a:spcPts val="300"/>
              </a:spcAft>
            </a:pPr>
            <a:endParaRPr lang="en-US" sz="2600" dirty="0">
              <a:solidFill>
                <a:srgbClr val="7A003C"/>
              </a:solidFill>
              <a:latin typeface="Arial" charset="0"/>
              <a:ea typeface="Arial" charset="0"/>
              <a:cs typeface="Arial" charset="0"/>
            </a:endParaRPr>
          </a:p>
        </p:txBody>
      </p:sp>
      <p:sp>
        <p:nvSpPr>
          <p:cNvPr id="11" name="Rectangle 3"/>
          <p:cNvSpPr txBox="1">
            <a:spLocks noChangeArrowheads="1"/>
          </p:cNvSpPr>
          <p:nvPr/>
        </p:nvSpPr>
        <p:spPr bwMode="auto">
          <a:xfrm>
            <a:off x="420623" y="1343024"/>
            <a:ext cx="8046721" cy="46737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lr>
                <a:srgbClr val="7A003C"/>
              </a:buClr>
              <a:buSzPct val="120000"/>
              <a:buFont typeface="Wingdings" pitchFamily="-107" charset="2"/>
              <a:buNone/>
              <a:defRPr sz="1800" b="1">
                <a:solidFill>
                  <a:schemeClr val="tx1"/>
                </a:solidFill>
                <a:latin typeface="+mn-lt"/>
                <a:ea typeface="+mn-ea"/>
                <a:cs typeface="+mn-cs"/>
              </a:defRPr>
            </a:lvl1pPr>
            <a:lvl2pPr marL="742950" indent="-285750" algn="l" rtl="0" eaLnBrk="0" fontAlgn="base" hangingPunct="0">
              <a:spcBef>
                <a:spcPct val="20000"/>
              </a:spcBef>
              <a:spcAft>
                <a:spcPct val="0"/>
              </a:spcAft>
              <a:buClr>
                <a:srgbClr val="7A003C"/>
              </a:buClr>
              <a:buSzPct val="60000"/>
              <a:buFont typeface="Wingdings" charset="2"/>
              <a:buChar char="q"/>
              <a:defRPr sz="20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000">
                <a:solidFill>
                  <a:schemeClr val="tx1"/>
                </a:solidFill>
                <a:latin typeface="+mn-lt"/>
                <a:ea typeface="+mn-ea"/>
                <a:cs typeface="+mn-cs"/>
              </a:defRPr>
            </a:lvl3pPr>
            <a:lvl4pPr marL="1600200" indent="-228600" algn="l" rtl="0" eaLnBrk="0" fontAlgn="base" hangingPunct="0">
              <a:spcBef>
                <a:spcPct val="20000"/>
              </a:spcBef>
              <a:spcAft>
                <a:spcPct val="0"/>
              </a:spcAft>
              <a:buFont typeface="Wingdings" charset="2"/>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lr>
                <a:schemeClr val="bg2"/>
              </a:buClr>
              <a:buSzPct val="50000"/>
              <a:buFont typeface="Wingdings" charset="2"/>
              <a:buChar char="q"/>
              <a:defRPr sz="2000">
                <a:solidFill>
                  <a:schemeClr val="tx1"/>
                </a:solidFill>
                <a:latin typeface="+mn-lt"/>
                <a:ea typeface="+mn-ea"/>
                <a:cs typeface="+mn-cs"/>
              </a:defRPr>
            </a:lvl5pPr>
            <a:lvl6pPr marL="2514600" indent="-228600" algn="l" rtl="0" fontAlgn="base">
              <a:spcBef>
                <a:spcPct val="20000"/>
              </a:spcBef>
              <a:spcAft>
                <a:spcPct val="0"/>
              </a:spcAft>
              <a:buClr>
                <a:schemeClr val="bg2"/>
              </a:buClr>
              <a:buSzPct val="50000"/>
              <a:buFont typeface="Wingdings" pitchFamily="-107" charset="2"/>
              <a:buChar char="q"/>
              <a:defRPr sz="2000">
                <a:solidFill>
                  <a:schemeClr val="tx1"/>
                </a:solidFill>
                <a:latin typeface="+mn-lt"/>
                <a:ea typeface="+mn-ea"/>
                <a:cs typeface="+mn-cs"/>
              </a:defRPr>
            </a:lvl6pPr>
            <a:lvl7pPr marL="2971800" indent="-228600" algn="l" rtl="0" fontAlgn="base">
              <a:spcBef>
                <a:spcPct val="20000"/>
              </a:spcBef>
              <a:spcAft>
                <a:spcPct val="0"/>
              </a:spcAft>
              <a:buClr>
                <a:schemeClr val="bg2"/>
              </a:buClr>
              <a:buSzPct val="50000"/>
              <a:buFont typeface="Wingdings" pitchFamily="-107" charset="2"/>
              <a:buChar char="q"/>
              <a:defRPr sz="2000">
                <a:solidFill>
                  <a:schemeClr val="tx1"/>
                </a:solidFill>
                <a:latin typeface="+mn-lt"/>
                <a:ea typeface="+mn-ea"/>
                <a:cs typeface="+mn-cs"/>
              </a:defRPr>
            </a:lvl7pPr>
            <a:lvl8pPr marL="3429000" indent="-228600" algn="l" rtl="0" fontAlgn="base">
              <a:spcBef>
                <a:spcPct val="20000"/>
              </a:spcBef>
              <a:spcAft>
                <a:spcPct val="0"/>
              </a:spcAft>
              <a:buClr>
                <a:schemeClr val="bg2"/>
              </a:buClr>
              <a:buSzPct val="50000"/>
              <a:buFont typeface="Wingdings" pitchFamily="-107" charset="2"/>
              <a:buChar char="q"/>
              <a:defRPr sz="2000">
                <a:solidFill>
                  <a:schemeClr val="tx1"/>
                </a:solidFill>
                <a:latin typeface="+mn-lt"/>
                <a:ea typeface="+mn-ea"/>
                <a:cs typeface="+mn-cs"/>
              </a:defRPr>
            </a:lvl8pPr>
            <a:lvl9pPr marL="3886200" indent="-228600" algn="l" rtl="0" fontAlgn="base">
              <a:spcBef>
                <a:spcPct val="20000"/>
              </a:spcBef>
              <a:spcAft>
                <a:spcPct val="0"/>
              </a:spcAft>
              <a:buClr>
                <a:schemeClr val="bg2"/>
              </a:buClr>
              <a:buSzPct val="50000"/>
              <a:buFont typeface="Wingdings" pitchFamily="-107" charset="2"/>
              <a:buChar char="q"/>
              <a:defRPr sz="2000">
                <a:solidFill>
                  <a:schemeClr val="tx1"/>
                </a:solidFill>
                <a:latin typeface="+mn-lt"/>
                <a:ea typeface="+mn-ea"/>
                <a:cs typeface="+mn-cs"/>
              </a:defRPr>
            </a:lvl9pPr>
          </a:lstStyle>
          <a:p>
            <a:pPr marL="285750" indent="-285750" algn="l">
              <a:spcAft>
                <a:spcPts val="1200"/>
              </a:spcAft>
              <a:buFont typeface="Arial" panose="020B0604020202020204" pitchFamily="34" charset="0"/>
              <a:buChar char="•"/>
            </a:pPr>
            <a:r>
              <a:rPr lang="en-US" altLang="en-US" sz="2000" b="0" dirty="0">
                <a:solidFill>
                  <a:srgbClr val="5E6971"/>
                </a:solidFill>
              </a:rPr>
              <a:t>Applicants are encouraged to consider the full range of potential referees, including experts who could best provide relevant evidence, perspectives, and insight to support the review of the applicant's application in light of the </a:t>
            </a:r>
            <a:r>
              <a:rPr lang="en-US" altLang="en-US" sz="2000" b="0" u="sng" dirty="0">
                <a:solidFill>
                  <a:srgbClr val="5E6971"/>
                </a:solidFill>
                <a:hlinkClick r:id="rId3"/>
              </a:rPr>
              <a:t>selection criteria</a:t>
            </a:r>
            <a:r>
              <a:rPr lang="en-US" altLang="en-US" sz="2000" b="0" dirty="0">
                <a:solidFill>
                  <a:srgbClr val="5E6971"/>
                </a:solidFill>
              </a:rPr>
              <a:t> (i.e., Academic Excellence, Research Potential and Leadership)</a:t>
            </a:r>
          </a:p>
          <a:p>
            <a:pPr marL="285750" indent="-285750" algn="l">
              <a:spcAft>
                <a:spcPts val="1200"/>
              </a:spcAft>
              <a:buFont typeface="Arial" panose="020B0604020202020204" pitchFamily="34" charset="0"/>
              <a:buChar char="•"/>
            </a:pPr>
            <a:r>
              <a:rPr lang="en-US" altLang="en-US" sz="2000" b="0" dirty="0">
                <a:solidFill>
                  <a:srgbClr val="5E6971"/>
                </a:solidFill>
              </a:rPr>
              <a:t>Referees should make sure every trait of the applicant being described has meaningful evidence provided</a:t>
            </a:r>
          </a:p>
          <a:p>
            <a:pPr marL="285750" indent="-285750" algn="l">
              <a:spcAft>
                <a:spcPts val="1200"/>
              </a:spcAft>
              <a:buFont typeface="Arial" panose="020B0604020202020204" pitchFamily="34" charset="0"/>
              <a:buChar char="•"/>
            </a:pPr>
            <a:r>
              <a:rPr lang="en-US" altLang="en-US" sz="2000" b="0" dirty="0">
                <a:solidFill>
                  <a:srgbClr val="5E6971"/>
                </a:solidFill>
              </a:rPr>
              <a:t>SGS has included a Major Scholarship Support Letter Guide on our Vanier information website. It is in your best interest to download and forward this PowerPoint presentation to your referees.</a:t>
            </a:r>
          </a:p>
        </p:txBody>
      </p:sp>
    </p:spTree>
    <p:extLst>
      <p:ext uri="{BB962C8B-B14F-4D97-AF65-F5344CB8AC3E}">
        <p14:creationId xmlns:p14="http://schemas.microsoft.com/office/powerpoint/2010/main" val="5685120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E2CB33EA-91D6-F140-A440-0A130B2A34DE}" type="slidenum">
              <a:rPr lang="en-US" smtClean="0"/>
              <a:pPr/>
              <a:t>31</a:t>
            </a:fld>
            <a:endParaRPr lang="en-US" dirty="0"/>
          </a:p>
        </p:txBody>
      </p:sp>
      <p:sp>
        <p:nvSpPr>
          <p:cNvPr id="8" name="Subtitle 2"/>
          <p:cNvSpPr txBox="1">
            <a:spLocks/>
          </p:cNvSpPr>
          <p:nvPr/>
        </p:nvSpPr>
        <p:spPr>
          <a:xfrm>
            <a:off x="420624" y="402880"/>
            <a:ext cx="8336733" cy="940145"/>
          </a:xfrm>
          <a:prstGeom prst="rect">
            <a:avLst/>
          </a:prstGeom>
        </p:spPr>
        <p:txBody>
          <a:bodyPr vert="horz" lIns="0" tIns="0" rIns="0" bIns="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lvl="0" algn="l">
              <a:lnSpc>
                <a:spcPct val="80000"/>
              </a:lnSpc>
              <a:spcBef>
                <a:spcPts val="0"/>
              </a:spcBef>
              <a:spcAft>
                <a:spcPts val="300"/>
              </a:spcAft>
            </a:pPr>
            <a:r>
              <a:rPr lang="en-US" sz="2600" dirty="0">
                <a:solidFill>
                  <a:srgbClr val="7A003C"/>
                </a:solidFill>
                <a:latin typeface="Arial" charset="0"/>
                <a:ea typeface="Arial" charset="0"/>
                <a:cs typeface="Arial" charset="0"/>
              </a:rPr>
              <a:t>Leadership reference letters for Vanier</a:t>
            </a:r>
          </a:p>
          <a:p>
            <a:pPr lvl="0" algn="l">
              <a:lnSpc>
                <a:spcPct val="80000"/>
              </a:lnSpc>
              <a:spcBef>
                <a:spcPts val="0"/>
              </a:spcBef>
              <a:spcAft>
                <a:spcPts val="300"/>
              </a:spcAft>
            </a:pPr>
            <a:endParaRPr lang="en-US" sz="2600" dirty="0">
              <a:solidFill>
                <a:srgbClr val="7A003C"/>
              </a:solidFill>
              <a:latin typeface="Arial" charset="0"/>
              <a:ea typeface="Arial" charset="0"/>
              <a:cs typeface="Arial" charset="0"/>
            </a:endParaRPr>
          </a:p>
        </p:txBody>
      </p:sp>
      <p:sp>
        <p:nvSpPr>
          <p:cNvPr id="11" name="Rectangle 3"/>
          <p:cNvSpPr txBox="1">
            <a:spLocks noChangeArrowheads="1"/>
          </p:cNvSpPr>
          <p:nvPr/>
        </p:nvSpPr>
        <p:spPr bwMode="auto">
          <a:xfrm>
            <a:off x="420623" y="1343024"/>
            <a:ext cx="8046721" cy="46737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lr>
                <a:srgbClr val="7A003C"/>
              </a:buClr>
              <a:buSzPct val="120000"/>
              <a:buFont typeface="Wingdings" pitchFamily="-107" charset="2"/>
              <a:buNone/>
              <a:defRPr sz="1800" b="1">
                <a:solidFill>
                  <a:schemeClr val="tx1"/>
                </a:solidFill>
                <a:latin typeface="+mn-lt"/>
                <a:ea typeface="+mn-ea"/>
                <a:cs typeface="+mn-cs"/>
              </a:defRPr>
            </a:lvl1pPr>
            <a:lvl2pPr marL="742950" indent="-285750" algn="l" rtl="0" eaLnBrk="0" fontAlgn="base" hangingPunct="0">
              <a:spcBef>
                <a:spcPct val="20000"/>
              </a:spcBef>
              <a:spcAft>
                <a:spcPct val="0"/>
              </a:spcAft>
              <a:buClr>
                <a:srgbClr val="7A003C"/>
              </a:buClr>
              <a:buSzPct val="60000"/>
              <a:buFont typeface="Wingdings" charset="2"/>
              <a:buChar char="q"/>
              <a:defRPr sz="20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000">
                <a:solidFill>
                  <a:schemeClr val="tx1"/>
                </a:solidFill>
                <a:latin typeface="+mn-lt"/>
                <a:ea typeface="+mn-ea"/>
                <a:cs typeface="+mn-cs"/>
              </a:defRPr>
            </a:lvl3pPr>
            <a:lvl4pPr marL="1600200" indent="-228600" algn="l" rtl="0" eaLnBrk="0" fontAlgn="base" hangingPunct="0">
              <a:spcBef>
                <a:spcPct val="20000"/>
              </a:spcBef>
              <a:spcAft>
                <a:spcPct val="0"/>
              </a:spcAft>
              <a:buFont typeface="Wingdings" charset="2"/>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lr>
                <a:schemeClr val="bg2"/>
              </a:buClr>
              <a:buSzPct val="50000"/>
              <a:buFont typeface="Wingdings" charset="2"/>
              <a:buChar char="q"/>
              <a:defRPr sz="2000">
                <a:solidFill>
                  <a:schemeClr val="tx1"/>
                </a:solidFill>
                <a:latin typeface="+mn-lt"/>
                <a:ea typeface="+mn-ea"/>
                <a:cs typeface="+mn-cs"/>
              </a:defRPr>
            </a:lvl5pPr>
            <a:lvl6pPr marL="2514600" indent="-228600" algn="l" rtl="0" fontAlgn="base">
              <a:spcBef>
                <a:spcPct val="20000"/>
              </a:spcBef>
              <a:spcAft>
                <a:spcPct val="0"/>
              </a:spcAft>
              <a:buClr>
                <a:schemeClr val="bg2"/>
              </a:buClr>
              <a:buSzPct val="50000"/>
              <a:buFont typeface="Wingdings" pitchFamily="-107" charset="2"/>
              <a:buChar char="q"/>
              <a:defRPr sz="2000">
                <a:solidFill>
                  <a:schemeClr val="tx1"/>
                </a:solidFill>
                <a:latin typeface="+mn-lt"/>
                <a:ea typeface="+mn-ea"/>
                <a:cs typeface="+mn-cs"/>
              </a:defRPr>
            </a:lvl6pPr>
            <a:lvl7pPr marL="2971800" indent="-228600" algn="l" rtl="0" fontAlgn="base">
              <a:spcBef>
                <a:spcPct val="20000"/>
              </a:spcBef>
              <a:spcAft>
                <a:spcPct val="0"/>
              </a:spcAft>
              <a:buClr>
                <a:schemeClr val="bg2"/>
              </a:buClr>
              <a:buSzPct val="50000"/>
              <a:buFont typeface="Wingdings" pitchFamily="-107" charset="2"/>
              <a:buChar char="q"/>
              <a:defRPr sz="2000">
                <a:solidFill>
                  <a:schemeClr val="tx1"/>
                </a:solidFill>
                <a:latin typeface="+mn-lt"/>
                <a:ea typeface="+mn-ea"/>
                <a:cs typeface="+mn-cs"/>
              </a:defRPr>
            </a:lvl7pPr>
            <a:lvl8pPr marL="3429000" indent="-228600" algn="l" rtl="0" fontAlgn="base">
              <a:spcBef>
                <a:spcPct val="20000"/>
              </a:spcBef>
              <a:spcAft>
                <a:spcPct val="0"/>
              </a:spcAft>
              <a:buClr>
                <a:schemeClr val="bg2"/>
              </a:buClr>
              <a:buSzPct val="50000"/>
              <a:buFont typeface="Wingdings" pitchFamily="-107" charset="2"/>
              <a:buChar char="q"/>
              <a:defRPr sz="2000">
                <a:solidFill>
                  <a:schemeClr val="tx1"/>
                </a:solidFill>
                <a:latin typeface="+mn-lt"/>
                <a:ea typeface="+mn-ea"/>
                <a:cs typeface="+mn-cs"/>
              </a:defRPr>
            </a:lvl8pPr>
            <a:lvl9pPr marL="3886200" indent="-228600" algn="l" rtl="0" fontAlgn="base">
              <a:spcBef>
                <a:spcPct val="20000"/>
              </a:spcBef>
              <a:spcAft>
                <a:spcPct val="0"/>
              </a:spcAft>
              <a:buClr>
                <a:schemeClr val="bg2"/>
              </a:buClr>
              <a:buSzPct val="50000"/>
              <a:buFont typeface="Wingdings" pitchFamily="-107" charset="2"/>
              <a:buChar char="q"/>
              <a:defRPr sz="2000">
                <a:solidFill>
                  <a:schemeClr val="tx1"/>
                </a:solidFill>
                <a:latin typeface="+mn-lt"/>
                <a:ea typeface="+mn-ea"/>
                <a:cs typeface="+mn-cs"/>
              </a:defRPr>
            </a:lvl9pPr>
          </a:lstStyle>
          <a:p>
            <a:pPr marL="285750" indent="-285750" algn="l">
              <a:buFont typeface="Arial" panose="020B0604020202020204" pitchFamily="34" charset="0"/>
              <a:buChar char="•"/>
              <a:defRPr/>
            </a:pPr>
            <a:r>
              <a:rPr lang="en-US" altLang="en-US" sz="2000" b="0" dirty="0">
                <a:solidFill>
                  <a:srgbClr val="5E6971"/>
                </a:solidFill>
              </a:rPr>
              <a:t>Two Leadership reference letters are required</a:t>
            </a:r>
          </a:p>
          <a:p>
            <a:pPr marL="285750" indent="-285750" algn="l">
              <a:buFont typeface="Arial" panose="020B0604020202020204" pitchFamily="34" charset="0"/>
              <a:buChar char="•"/>
              <a:defRPr/>
            </a:pPr>
            <a:r>
              <a:rPr lang="en-US" altLang="en-US" sz="2000" b="0" dirty="0">
                <a:solidFill>
                  <a:srgbClr val="5E6971"/>
                </a:solidFill>
              </a:rPr>
              <a:t>These letters should ideally be written by references who know you in a non-academic capacity and can speak to how your personal trajectory reflects the </a:t>
            </a:r>
            <a:r>
              <a:rPr lang="en-US" altLang="en-US" sz="2000" b="0" u="sng" dirty="0">
                <a:solidFill>
                  <a:srgbClr val="5E6971"/>
                </a:solidFill>
                <a:hlinkClick r:id="rId3"/>
              </a:rPr>
              <a:t>Leadership evaluation criterion</a:t>
            </a:r>
            <a:endParaRPr lang="en-US" altLang="en-US" sz="2000" b="0" dirty="0">
              <a:solidFill>
                <a:srgbClr val="5E6971"/>
              </a:solidFill>
            </a:endParaRPr>
          </a:p>
          <a:p>
            <a:pPr marL="285750" indent="-285750" algn="l">
              <a:buFont typeface="Arial" panose="020B0604020202020204" pitchFamily="34" charset="0"/>
              <a:buChar char="•"/>
              <a:defRPr/>
            </a:pPr>
            <a:r>
              <a:rPr lang="en-US" altLang="en-US" sz="2000" b="0" dirty="0">
                <a:solidFill>
                  <a:srgbClr val="5E6971"/>
                </a:solidFill>
              </a:rPr>
              <a:t>In order to facilitate this, you may wish to share your </a:t>
            </a:r>
            <a:r>
              <a:rPr lang="en-US" altLang="en-US" sz="2000" b="0" u="sng" dirty="0">
                <a:solidFill>
                  <a:srgbClr val="5E6971"/>
                </a:solidFill>
                <a:hlinkClick r:id="rId4"/>
              </a:rPr>
              <a:t>Personal Leadership Statement</a:t>
            </a:r>
            <a:r>
              <a:rPr lang="en-US" altLang="en-US" sz="2000" b="0" dirty="0">
                <a:solidFill>
                  <a:srgbClr val="5E6971"/>
                </a:solidFill>
              </a:rPr>
              <a:t> with them</a:t>
            </a:r>
          </a:p>
          <a:p>
            <a:pPr marL="285750" indent="-285750" algn="l">
              <a:buFont typeface="Arial" panose="020B0604020202020204" pitchFamily="34" charset="0"/>
              <a:buChar char="•"/>
              <a:defRPr/>
            </a:pPr>
            <a:endParaRPr lang="en-US" altLang="en-US" sz="2000" b="0" dirty="0">
              <a:solidFill>
                <a:srgbClr val="5E6971"/>
              </a:solidFill>
            </a:endParaRPr>
          </a:p>
          <a:p>
            <a:pPr algn="l">
              <a:defRPr/>
            </a:pPr>
            <a:r>
              <a:rPr lang="en-US" altLang="en-US" sz="2000" b="0" dirty="0">
                <a:solidFill>
                  <a:srgbClr val="5E6971"/>
                </a:solidFill>
              </a:rPr>
              <a:t>Ask your leadership reference letter writers to respond to the following:</a:t>
            </a:r>
          </a:p>
          <a:p>
            <a:pPr marL="285750" indent="-285750" algn="l">
              <a:buFont typeface="Arial" panose="020B0604020202020204" pitchFamily="34" charset="0"/>
              <a:buChar char="•"/>
              <a:defRPr/>
            </a:pPr>
            <a:r>
              <a:rPr lang="en-US" altLang="en-US" sz="2000" b="0" dirty="0">
                <a:solidFill>
                  <a:srgbClr val="5E6971"/>
                </a:solidFill>
              </a:rPr>
              <a:t>Referencing your life and research trajectory, provide an assessment of </a:t>
            </a:r>
            <a:r>
              <a:rPr lang="en-US" altLang="en-US" sz="2000" b="0" u="sng" dirty="0">
                <a:solidFill>
                  <a:srgbClr val="5E6971"/>
                </a:solidFill>
                <a:hlinkClick r:id="rId3"/>
              </a:rPr>
              <a:t>demonstrated and potential leadership ability</a:t>
            </a:r>
            <a:r>
              <a:rPr lang="en-US" altLang="en-US" sz="2000" b="0" dirty="0">
                <a:solidFill>
                  <a:srgbClr val="5E6971"/>
                </a:solidFill>
              </a:rPr>
              <a:t> and check your application for spelling, grammar, and formatting</a:t>
            </a:r>
          </a:p>
          <a:p>
            <a:pPr marL="285750" indent="-285750" algn="l">
              <a:buFont typeface="Arial" panose="020B0604020202020204" pitchFamily="34" charset="0"/>
              <a:buChar char="•"/>
              <a:defRPr/>
            </a:pPr>
            <a:endParaRPr lang="en-US" altLang="en-US" sz="2000" b="0" dirty="0">
              <a:solidFill>
                <a:srgbClr val="5E6971"/>
              </a:solidFill>
            </a:endParaRPr>
          </a:p>
          <a:p>
            <a:pPr marL="285750" indent="-285750" algn="l">
              <a:buFont typeface="Arial" panose="020B0604020202020204" pitchFamily="34" charset="0"/>
              <a:buChar char="•"/>
              <a:defRPr/>
            </a:pPr>
            <a:endParaRPr lang="en-US" altLang="en-US" sz="2000" b="0" dirty="0">
              <a:solidFill>
                <a:srgbClr val="5E6971"/>
              </a:solidFill>
            </a:endParaRPr>
          </a:p>
        </p:txBody>
      </p:sp>
    </p:spTree>
    <p:extLst>
      <p:ext uri="{BB962C8B-B14F-4D97-AF65-F5344CB8AC3E}">
        <p14:creationId xmlns:p14="http://schemas.microsoft.com/office/powerpoint/2010/main" val="21353137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E2CB33EA-91D6-F140-A440-0A130B2A34DE}" type="slidenum">
              <a:rPr lang="en-US" smtClean="0"/>
              <a:pPr/>
              <a:t>32</a:t>
            </a:fld>
            <a:endParaRPr lang="en-US" dirty="0"/>
          </a:p>
        </p:txBody>
      </p:sp>
      <p:sp>
        <p:nvSpPr>
          <p:cNvPr id="8" name="Subtitle 2"/>
          <p:cNvSpPr txBox="1">
            <a:spLocks/>
          </p:cNvSpPr>
          <p:nvPr/>
        </p:nvSpPr>
        <p:spPr>
          <a:xfrm>
            <a:off x="420624" y="402880"/>
            <a:ext cx="8336733" cy="940145"/>
          </a:xfrm>
          <a:prstGeom prst="rect">
            <a:avLst/>
          </a:prstGeom>
        </p:spPr>
        <p:txBody>
          <a:bodyPr vert="horz" lIns="0" tIns="0" rIns="0" bIns="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lvl="0" algn="l">
              <a:lnSpc>
                <a:spcPct val="80000"/>
              </a:lnSpc>
              <a:spcBef>
                <a:spcPts val="0"/>
              </a:spcBef>
              <a:spcAft>
                <a:spcPts val="300"/>
              </a:spcAft>
            </a:pPr>
            <a:r>
              <a:rPr lang="en-US" sz="2600" dirty="0">
                <a:solidFill>
                  <a:srgbClr val="7A003C"/>
                </a:solidFill>
                <a:latin typeface="Arial" charset="0"/>
                <a:ea typeface="Arial" charset="0"/>
                <a:cs typeface="Arial" charset="0"/>
              </a:rPr>
              <a:t>Leadership reference letters </a:t>
            </a:r>
            <a:r>
              <a:rPr lang="en-US" sz="2000" dirty="0">
                <a:solidFill>
                  <a:srgbClr val="5E6A71"/>
                </a:solidFill>
                <a:latin typeface="Arial" charset="0"/>
                <a:ea typeface="Arial" charset="0"/>
                <a:cs typeface="Arial" charset="0"/>
              </a:rPr>
              <a:t>(cont’d)</a:t>
            </a:r>
          </a:p>
          <a:p>
            <a:pPr lvl="0" algn="l">
              <a:lnSpc>
                <a:spcPct val="80000"/>
              </a:lnSpc>
              <a:spcBef>
                <a:spcPts val="0"/>
              </a:spcBef>
              <a:spcAft>
                <a:spcPts val="300"/>
              </a:spcAft>
            </a:pPr>
            <a:endParaRPr lang="en-US" sz="2600" dirty="0">
              <a:solidFill>
                <a:srgbClr val="7A003C"/>
              </a:solidFill>
              <a:latin typeface="Arial" charset="0"/>
              <a:ea typeface="Arial" charset="0"/>
              <a:cs typeface="Arial" charset="0"/>
            </a:endParaRPr>
          </a:p>
        </p:txBody>
      </p:sp>
      <p:sp>
        <p:nvSpPr>
          <p:cNvPr id="11" name="Rectangle 3"/>
          <p:cNvSpPr txBox="1">
            <a:spLocks noChangeArrowheads="1"/>
          </p:cNvSpPr>
          <p:nvPr/>
        </p:nvSpPr>
        <p:spPr bwMode="auto">
          <a:xfrm>
            <a:off x="420623" y="1343024"/>
            <a:ext cx="8046721" cy="46737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lr>
                <a:srgbClr val="7A003C"/>
              </a:buClr>
              <a:buSzPct val="120000"/>
              <a:buFont typeface="Wingdings" pitchFamily="-107" charset="2"/>
              <a:buNone/>
              <a:defRPr sz="1800" b="1">
                <a:solidFill>
                  <a:schemeClr val="tx1"/>
                </a:solidFill>
                <a:latin typeface="+mn-lt"/>
                <a:ea typeface="+mn-ea"/>
                <a:cs typeface="+mn-cs"/>
              </a:defRPr>
            </a:lvl1pPr>
            <a:lvl2pPr marL="742950" indent="-285750" algn="l" rtl="0" eaLnBrk="0" fontAlgn="base" hangingPunct="0">
              <a:spcBef>
                <a:spcPct val="20000"/>
              </a:spcBef>
              <a:spcAft>
                <a:spcPct val="0"/>
              </a:spcAft>
              <a:buClr>
                <a:srgbClr val="7A003C"/>
              </a:buClr>
              <a:buSzPct val="60000"/>
              <a:buFont typeface="Wingdings" charset="2"/>
              <a:buChar char="q"/>
              <a:defRPr sz="20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000">
                <a:solidFill>
                  <a:schemeClr val="tx1"/>
                </a:solidFill>
                <a:latin typeface="+mn-lt"/>
                <a:ea typeface="+mn-ea"/>
                <a:cs typeface="+mn-cs"/>
              </a:defRPr>
            </a:lvl3pPr>
            <a:lvl4pPr marL="1600200" indent="-228600" algn="l" rtl="0" eaLnBrk="0" fontAlgn="base" hangingPunct="0">
              <a:spcBef>
                <a:spcPct val="20000"/>
              </a:spcBef>
              <a:spcAft>
                <a:spcPct val="0"/>
              </a:spcAft>
              <a:buFont typeface="Wingdings" charset="2"/>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lr>
                <a:schemeClr val="bg2"/>
              </a:buClr>
              <a:buSzPct val="50000"/>
              <a:buFont typeface="Wingdings" charset="2"/>
              <a:buChar char="q"/>
              <a:defRPr sz="2000">
                <a:solidFill>
                  <a:schemeClr val="tx1"/>
                </a:solidFill>
                <a:latin typeface="+mn-lt"/>
                <a:ea typeface="+mn-ea"/>
                <a:cs typeface="+mn-cs"/>
              </a:defRPr>
            </a:lvl5pPr>
            <a:lvl6pPr marL="2514600" indent="-228600" algn="l" rtl="0" fontAlgn="base">
              <a:spcBef>
                <a:spcPct val="20000"/>
              </a:spcBef>
              <a:spcAft>
                <a:spcPct val="0"/>
              </a:spcAft>
              <a:buClr>
                <a:schemeClr val="bg2"/>
              </a:buClr>
              <a:buSzPct val="50000"/>
              <a:buFont typeface="Wingdings" pitchFamily="-107" charset="2"/>
              <a:buChar char="q"/>
              <a:defRPr sz="2000">
                <a:solidFill>
                  <a:schemeClr val="tx1"/>
                </a:solidFill>
                <a:latin typeface="+mn-lt"/>
                <a:ea typeface="+mn-ea"/>
                <a:cs typeface="+mn-cs"/>
              </a:defRPr>
            </a:lvl6pPr>
            <a:lvl7pPr marL="2971800" indent="-228600" algn="l" rtl="0" fontAlgn="base">
              <a:spcBef>
                <a:spcPct val="20000"/>
              </a:spcBef>
              <a:spcAft>
                <a:spcPct val="0"/>
              </a:spcAft>
              <a:buClr>
                <a:schemeClr val="bg2"/>
              </a:buClr>
              <a:buSzPct val="50000"/>
              <a:buFont typeface="Wingdings" pitchFamily="-107" charset="2"/>
              <a:buChar char="q"/>
              <a:defRPr sz="2000">
                <a:solidFill>
                  <a:schemeClr val="tx1"/>
                </a:solidFill>
                <a:latin typeface="+mn-lt"/>
                <a:ea typeface="+mn-ea"/>
                <a:cs typeface="+mn-cs"/>
              </a:defRPr>
            </a:lvl7pPr>
            <a:lvl8pPr marL="3429000" indent="-228600" algn="l" rtl="0" fontAlgn="base">
              <a:spcBef>
                <a:spcPct val="20000"/>
              </a:spcBef>
              <a:spcAft>
                <a:spcPct val="0"/>
              </a:spcAft>
              <a:buClr>
                <a:schemeClr val="bg2"/>
              </a:buClr>
              <a:buSzPct val="50000"/>
              <a:buFont typeface="Wingdings" pitchFamily="-107" charset="2"/>
              <a:buChar char="q"/>
              <a:defRPr sz="2000">
                <a:solidFill>
                  <a:schemeClr val="tx1"/>
                </a:solidFill>
                <a:latin typeface="+mn-lt"/>
                <a:ea typeface="+mn-ea"/>
                <a:cs typeface="+mn-cs"/>
              </a:defRPr>
            </a:lvl8pPr>
            <a:lvl9pPr marL="3886200" indent="-228600" algn="l" rtl="0" fontAlgn="base">
              <a:spcBef>
                <a:spcPct val="20000"/>
              </a:spcBef>
              <a:spcAft>
                <a:spcPct val="0"/>
              </a:spcAft>
              <a:buClr>
                <a:schemeClr val="bg2"/>
              </a:buClr>
              <a:buSzPct val="50000"/>
              <a:buFont typeface="Wingdings" pitchFamily="-107" charset="2"/>
              <a:buChar char="q"/>
              <a:defRPr sz="2000">
                <a:solidFill>
                  <a:schemeClr val="tx1"/>
                </a:solidFill>
                <a:latin typeface="+mn-lt"/>
                <a:ea typeface="+mn-ea"/>
                <a:cs typeface="+mn-cs"/>
              </a:defRPr>
            </a:lvl9pPr>
          </a:lstStyle>
          <a:p>
            <a:pPr marL="285750" indent="-285750" algn="l">
              <a:spcAft>
                <a:spcPts val="1200"/>
              </a:spcAft>
              <a:buFont typeface="Arial" panose="020B0604020202020204" pitchFamily="34" charset="0"/>
              <a:buChar char="•"/>
            </a:pPr>
            <a:r>
              <a:rPr lang="en-US" altLang="en-US" sz="2000" b="0" dirty="0"/>
              <a:t>Referee should elaborate on how you have gone above and beyond the opportunities presented in order to achieve a goal, contribute to your community, or how you have taken on responsibility for others </a:t>
            </a:r>
          </a:p>
          <a:p>
            <a:pPr marL="285750" indent="-285750" algn="l">
              <a:spcAft>
                <a:spcPts val="1200"/>
              </a:spcAft>
              <a:buFont typeface="Arial" panose="020B0604020202020204" pitchFamily="34" charset="0"/>
              <a:buChar char="•"/>
            </a:pPr>
            <a:r>
              <a:rPr lang="en-US" altLang="en-US" sz="2000" b="0" dirty="0"/>
              <a:t>Referee should provide context for the committee that illuminates how your participation in activities (volunteer, work, sport, art, or any other participation) that goes above and beyond active participation and becomes leadership</a:t>
            </a:r>
          </a:p>
          <a:p>
            <a:pPr marL="285750" indent="-285750" algn="l">
              <a:spcAft>
                <a:spcPts val="1200"/>
              </a:spcAft>
              <a:buFont typeface="Arial" panose="020B0604020202020204" pitchFamily="34" charset="0"/>
              <a:buChar char="•"/>
            </a:pPr>
            <a:r>
              <a:rPr lang="en-US" altLang="en-US" sz="2000" b="0" dirty="0"/>
              <a:t>Be aware that high achievement, while admirable, does not necessarily constitute leadership</a:t>
            </a:r>
          </a:p>
        </p:txBody>
      </p:sp>
    </p:spTree>
    <p:extLst>
      <p:ext uri="{BB962C8B-B14F-4D97-AF65-F5344CB8AC3E}">
        <p14:creationId xmlns:p14="http://schemas.microsoft.com/office/powerpoint/2010/main" val="29409611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FINAL TIPS</a:t>
            </a:r>
          </a:p>
        </p:txBody>
      </p:sp>
      <p:sp>
        <p:nvSpPr>
          <p:cNvPr id="3" name="Content Placeholder 2"/>
          <p:cNvSpPr>
            <a:spLocks noGrp="1"/>
          </p:cNvSpPr>
          <p:nvPr>
            <p:ph idx="1"/>
          </p:nvPr>
        </p:nvSpPr>
        <p:spPr>
          <a:xfrm>
            <a:off x="457200" y="1391920"/>
            <a:ext cx="8229600" cy="3530600"/>
          </a:xfrm>
        </p:spPr>
        <p:txBody>
          <a:bodyPr>
            <a:normAutofit/>
          </a:bodyPr>
          <a:lstStyle/>
          <a:p>
            <a:r>
              <a:rPr lang="en-US" dirty="0"/>
              <a:t>Seek past applications from other students, particularly those that have been successful in some way</a:t>
            </a:r>
          </a:p>
          <a:p>
            <a:r>
              <a:rPr lang="en-US" dirty="0"/>
              <a:t>Discuss your statement with a supervisor, department chair, past winner or Vanier Committee Member</a:t>
            </a:r>
          </a:p>
          <a:p>
            <a:r>
              <a:rPr lang="en-US" dirty="0"/>
              <a:t>Expect to write, review, edit, re-write</a:t>
            </a:r>
          </a:p>
          <a:p>
            <a:r>
              <a:rPr lang="en-US" dirty="0"/>
              <a:t>…. Preparing this application provides an opportunity to really know yourself and continue to build on your strengths!  </a:t>
            </a:r>
          </a:p>
        </p:txBody>
      </p:sp>
    </p:spTree>
    <p:extLst>
      <p:ext uri="{BB962C8B-B14F-4D97-AF65-F5344CB8AC3E}">
        <p14:creationId xmlns:p14="http://schemas.microsoft.com/office/powerpoint/2010/main" val="39254832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a:spLocks noChangeArrowheads="1"/>
          </p:cNvSpPr>
          <p:nvPr/>
        </p:nvSpPr>
        <p:spPr bwMode="auto">
          <a:xfrm>
            <a:off x="3097533" y="1069080"/>
            <a:ext cx="2982913" cy="2982912"/>
          </a:xfrm>
          <a:prstGeom prst="ellipse">
            <a:avLst/>
          </a:prstGeom>
          <a:solidFill>
            <a:schemeClr val="accent4"/>
          </a:solidFill>
          <a:ln w="9525">
            <a:noFill/>
            <a:round/>
            <a:headEnd/>
            <a:tailEnd/>
          </a:ln>
        </p:spPr>
        <p:txBody>
          <a:bodyPr anchor="ctr"/>
          <a:lstStyle>
            <a:lvl1pPr>
              <a:spcBef>
                <a:spcPct val="20000"/>
              </a:spcBef>
              <a:buClr>
                <a:srgbClr val="7A003C"/>
              </a:buClr>
              <a:buSzPct val="120000"/>
              <a:buFont typeface="Wingdings" charset="2"/>
              <a:buChar char="§"/>
              <a:defRPr sz="2400">
                <a:solidFill>
                  <a:schemeClr val="tx1"/>
                </a:solidFill>
                <a:latin typeface="Arial" charset="0"/>
                <a:ea typeface="Osaka" charset="-128"/>
              </a:defRPr>
            </a:lvl1pPr>
            <a:lvl2pPr marL="742950" indent="-285750">
              <a:spcBef>
                <a:spcPct val="20000"/>
              </a:spcBef>
              <a:buClr>
                <a:srgbClr val="7A003C"/>
              </a:buClr>
              <a:buSzPct val="60000"/>
              <a:buFont typeface="Wingdings" charset="2"/>
              <a:buChar char="q"/>
              <a:defRPr sz="2000">
                <a:solidFill>
                  <a:schemeClr val="tx1"/>
                </a:solidFill>
                <a:latin typeface="Arial" charset="0"/>
                <a:ea typeface="Osaka" charset="-128"/>
              </a:defRPr>
            </a:lvl2pPr>
            <a:lvl3pPr marL="1143000" indent="-228600">
              <a:spcBef>
                <a:spcPct val="20000"/>
              </a:spcBef>
              <a:buChar char="•"/>
              <a:defRPr sz="2000">
                <a:solidFill>
                  <a:schemeClr val="tx1"/>
                </a:solidFill>
                <a:latin typeface="Arial" charset="0"/>
                <a:ea typeface="Osaka" charset="-128"/>
              </a:defRPr>
            </a:lvl3pPr>
            <a:lvl4pPr marL="1600200" indent="-228600">
              <a:spcBef>
                <a:spcPct val="20000"/>
              </a:spcBef>
              <a:buFont typeface="Wingdings" charset="2"/>
              <a:buChar char="§"/>
              <a:defRPr sz="2000">
                <a:solidFill>
                  <a:schemeClr val="tx1"/>
                </a:solidFill>
                <a:latin typeface="Arial" charset="0"/>
                <a:ea typeface="Osaka" charset="-128"/>
              </a:defRPr>
            </a:lvl4pPr>
            <a:lvl5pPr marL="2057400" indent="-228600">
              <a:spcBef>
                <a:spcPct val="20000"/>
              </a:spcBef>
              <a:buClr>
                <a:schemeClr val="bg2"/>
              </a:buClr>
              <a:buSzPct val="50000"/>
              <a:buFont typeface="Wingdings" charset="2"/>
              <a:buChar char="q"/>
              <a:defRPr sz="2000">
                <a:solidFill>
                  <a:schemeClr val="tx1"/>
                </a:solidFill>
                <a:latin typeface="Arial" charset="0"/>
                <a:ea typeface="Osaka" charset="-128"/>
              </a:defRPr>
            </a:lvl5pPr>
            <a:lvl6pPr marL="2514600" indent="-228600" eaLnBrk="0" fontAlgn="base" hangingPunct="0">
              <a:spcBef>
                <a:spcPct val="20000"/>
              </a:spcBef>
              <a:spcAft>
                <a:spcPct val="0"/>
              </a:spcAft>
              <a:buClr>
                <a:schemeClr val="bg2"/>
              </a:buClr>
              <a:buSzPct val="50000"/>
              <a:buFont typeface="Wingdings" charset="2"/>
              <a:buChar char="q"/>
              <a:defRPr sz="2000">
                <a:solidFill>
                  <a:schemeClr val="tx1"/>
                </a:solidFill>
                <a:latin typeface="Arial" charset="0"/>
                <a:ea typeface="Osaka" charset="-128"/>
              </a:defRPr>
            </a:lvl6pPr>
            <a:lvl7pPr marL="2971800" indent="-228600" eaLnBrk="0" fontAlgn="base" hangingPunct="0">
              <a:spcBef>
                <a:spcPct val="20000"/>
              </a:spcBef>
              <a:spcAft>
                <a:spcPct val="0"/>
              </a:spcAft>
              <a:buClr>
                <a:schemeClr val="bg2"/>
              </a:buClr>
              <a:buSzPct val="50000"/>
              <a:buFont typeface="Wingdings" charset="2"/>
              <a:buChar char="q"/>
              <a:defRPr sz="2000">
                <a:solidFill>
                  <a:schemeClr val="tx1"/>
                </a:solidFill>
                <a:latin typeface="Arial" charset="0"/>
                <a:ea typeface="Osaka" charset="-128"/>
              </a:defRPr>
            </a:lvl7pPr>
            <a:lvl8pPr marL="3429000" indent="-228600" eaLnBrk="0" fontAlgn="base" hangingPunct="0">
              <a:spcBef>
                <a:spcPct val="20000"/>
              </a:spcBef>
              <a:spcAft>
                <a:spcPct val="0"/>
              </a:spcAft>
              <a:buClr>
                <a:schemeClr val="bg2"/>
              </a:buClr>
              <a:buSzPct val="50000"/>
              <a:buFont typeface="Wingdings" charset="2"/>
              <a:buChar char="q"/>
              <a:defRPr sz="2000">
                <a:solidFill>
                  <a:schemeClr val="tx1"/>
                </a:solidFill>
                <a:latin typeface="Arial" charset="0"/>
                <a:ea typeface="Osaka" charset="-128"/>
              </a:defRPr>
            </a:lvl8pPr>
            <a:lvl9pPr marL="3886200" indent="-228600" eaLnBrk="0" fontAlgn="base" hangingPunct="0">
              <a:spcBef>
                <a:spcPct val="20000"/>
              </a:spcBef>
              <a:spcAft>
                <a:spcPct val="0"/>
              </a:spcAft>
              <a:buClr>
                <a:schemeClr val="bg2"/>
              </a:buClr>
              <a:buSzPct val="50000"/>
              <a:buFont typeface="Wingdings" charset="2"/>
              <a:buChar char="q"/>
              <a:defRPr sz="2000">
                <a:solidFill>
                  <a:schemeClr val="tx1"/>
                </a:solidFill>
                <a:latin typeface="Arial" charset="0"/>
                <a:ea typeface="Osaka" charset="-128"/>
              </a:defRPr>
            </a:lvl9pPr>
          </a:lstStyle>
          <a:p>
            <a:pPr algn="ctr">
              <a:spcBef>
                <a:spcPct val="0"/>
              </a:spcBef>
              <a:buClrTx/>
              <a:buSzTx/>
              <a:buFontTx/>
              <a:buNone/>
            </a:pPr>
            <a:r>
              <a:rPr lang="en-US" altLang="en-US" sz="3500" dirty="0">
                <a:solidFill>
                  <a:schemeClr val="bg1"/>
                </a:solidFill>
                <a:ea typeface="ＭＳ Ｐゴシック" charset="-128"/>
              </a:rPr>
              <a:t>Thank you </a:t>
            </a:r>
          </a:p>
          <a:p>
            <a:pPr algn="ctr">
              <a:spcBef>
                <a:spcPct val="0"/>
              </a:spcBef>
              <a:buClrTx/>
              <a:buSzTx/>
              <a:buFontTx/>
              <a:buNone/>
            </a:pPr>
            <a:r>
              <a:rPr lang="en-US" altLang="en-US" sz="3500" dirty="0">
                <a:solidFill>
                  <a:schemeClr val="bg1"/>
                </a:solidFill>
                <a:ea typeface="ＭＳ Ｐゴシック" charset="-128"/>
              </a:rPr>
              <a:t>to our speakers</a:t>
            </a:r>
          </a:p>
        </p:txBody>
      </p:sp>
      <p:sp>
        <p:nvSpPr>
          <p:cNvPr id="4" name="Date Placeholder 3"/>
          <p:cNvSpPr>
            <a:spLocks noGrp="1"/>
          </p:cNvSpPr>
          <p:nvPr>
            <p:ph type="dt" sz="half" idx="4294967295"/>
          </p:nvPr>
        </p:nvSpPr>
        <p:spPr>
          <a:xfrm>
            <a:off x="4441467" y="6346518"/>
            <a:ext cx="1958715" cy="365125"/>
          </a:xfrm>
          <a:prstGeom prst="rect">
            <a:avLst/>
          </a:prstGeom>
        </p:spPr>
        <p:txBody>
          <a:bodyPr/>
          <a:lstStyle/>
          <a:p>
            <a:fld id="{CB381824-EA68-8E49-B8C6-5483C1781DEA}" type="datetime4">
              <a:rPr lang="en-CA" smtClean="0"/>
              <a:pPr/>
              <a:t>July 21, 2021</a:t>
            </a:fld>
            <a:endParaRPr lang="en-US" dirty="0"/>
          </a:p>
        </p:txBody>
      </p:sp>
      <p:sp>
        <p:nvSpPr>
          <p:cNvPr id="3" name="Slide Number Placeholder 2"/>
          <p:cNvSpPr>
            <a:spLocks noGrp="1"/>
          </p:cNvSpPr>
          <p:nvPr>
            <p:ph type="sldNum" sz="quarter" idx="11"/>
          </p:nvPr>
        </p:nvSpPr>
        <p:spPr/>
        <p:txBody>
          <a:bodyPr/>
          <a:lstStyle/>
          <a:p>
            <a:fld id="{E2CB33EA-91D6-F140-A440-0A130B2A34DE}" type="slidenum">
              <a:rPr lang="en-US" smtClean="0"/>
              <a:pPr/>
              <a:t>34</a:t>
            </a:fld>
            <a:endParaRPr lang="en-US" dirty="0"/>
          </a:p>
        </p:txBody>
      </p:sp>
      <p:sp>
        <p:nvSpPr>
          <p:cNvPr id="7" name="Subtitle 2"/>
          <p:cNvSpPr txBox="1">
            <a:spLocks/>
          </p:cNvSpPr>
          <p:nvPr/>
        </p:nvSpPr>
        <p:spPr>
          <a:xfrm>
            <a:off x="420624" y="402880"/>
            <a:ext cx="8336733" cy="940145"/>
          </a:xfrm>
          <a:prstGeom prst="rect">
            <a:avLst/>
          </a:prstGeom>
        </p:spPr>
        <p:txBody>
          <a:bodyPr vert="horz" lIns="0" tIns="0" rIns="0" bIns="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lvl="0" algn="l">
              <a:lnSpc>
                <a:spcPct val="80000"/>
              </a:lnSpc>
              <a:spcBef>
                <a:spcPts val="0"/>
              </a:spcBef>
              <a:spcAft>
                <a:spcPts val="300"/>
              </a:spcAft>
            </a:pPr>
            <a:endParaRPr lang="en-US" sz="2000" dirty="0">
              <a:solidFill>
                <a:srgbClr val="5E6A71"/>
              </a:solidFill>
              <a:latin typeface="Arial" charset="0"/>
              <a:ea typeface="Arial" charset="0"/>
              <a:cs typeface="Arial" charset="0"/>
            </a:endParaRPr>
          </a:p>
        </p:txBody>
      </p:sp>
      <p:sp>
        <p:nvSpPr>
          <p:cNvPr id="2" name="TextBox 1">
            <a:extLst>
              <a:ext uri="{FF2B5EF4-FFF2-40B4-BE49-F238E27FC236}">
                <a16:creationId xmlns:a16="http://schemas.microsoft.com/office/drawing/2014/main" id="{3CE7BA54-74F8-9643-8A5D-63661E92A99D}"/>
              </a:ext>
            </a:extLst>
          </p:cNvPr>
          <p:cNvSpPr txBox="1"/>
          <p:nvPr/>
        </p:nvSpPr>
        <p:spPr>
          <a:xfrm>
            <a:off x="273100" y="4306702"/>
            <a:ext cx="8336733" cy="892552"/>
          </a:xfrm>
          <a:prstGeom prst="rect">
            <a:avLst/>
          </a:prstGeom>
          <a:noFill/>
        </p:spPr>
        <p:txBody>
          <a:bodyPr wrap="square" rtlCol="0">
            <a:spAutoFit/>
          </a:bodyPr>
          <a:lstStyle/>
          <a:p>
            <a:pPr algn="ctr"/>
            <a:r>
              <a:rPr lang="en-US" sz="2600" i="1" dirty="0"/>
              <a:t>Let’s break a McMaster record in </a:t>
            </a:r>
            <a:r>
              <a:rPr lang="en-US" sz="2600" b="1" i="1" dirty="0"/>
              <a:t>2022</a:t>
            </a:r>
            <a:r>
              <a:rPr lang="en-US" sz="2600" i="1" dirty="0"/>
              <a:t> </a:t>
            </a:r>
          </a:p>
          <a:p>
            <a:pPr algn="ctr"/>
            <a:r>
              <a:rPr lang="en-US" sz="2600" i="1" dirty="0"/>
              <a:t>for most Vanier Scholarships!</a:t>
            </a:r>
          </a:p>
        </p:txBody>
      </p:sp>
    </p:spTree>
    <p:extLst>
      <p:ext uri="{BB962C8B-B14F-4D97-AF65-F5344CB8AC3E}">
        <p14:creationId xmlns:p14="http://schemas.microsoft.com/office/powerpoint/2010/main" val="8713382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E2CB33EA-91D6-F140-A440-0A130B2A34DE}" type="slidenum">
              <a:rPr lang="en-US" smtClean="0"/>
              <a:pPr/>
              <a:t>35</a:t>
            </a:fld>
            <a:endParaRPr lang="en-US" dirty="0"/>
          </a:p>
        </p:txBody>
      </p:sp>
      <p:pic>
        <p:nvPicPr>
          <p:cNvPr id="29" name="Picture 28"/>
          <p:cNvPicPr>
            <a:picLocks noChangeAspect="1"/>
          </p:cNvPicPr>
          <p:nvPr/>
        </p:nvPicPr>
        <p:blipFill rotWithShape="1">
          <a:blip r:embed="rId3">
            <a:extLst>
              <a:ext uri="{28A0092B-C50C-407E-A947-70E740481C1C}">
                <a14:useLocalDpi xmlns:a14="http://schemas.microsoft.com/office/drawing/2010/main" val="0"/>
              </a:ext>
            </a:extLst>
          </a:blip>
          <a:srcRect l="9294" r="14956" b="8887"/>
          <a:stretch/>
        </p:blipFill>
        <p:spPr>
          <a:xfrm>
            <a:off x="4671469" y="402880"/>
            <a:ext cx="4279628" cy="5147610"/>
          </a:xfrm>
          <a:prstGeom prst="rect">
            <a:avLst/>
          </a:prstGeom>
        </p:spPr>
      </p:pic>
      <p:sp>
        <p:nvSpPr>
          <p:cNvPr id="7" name="Subtitle 2"/>
          <p:cNvSpPr txBox="1">
            <a:spLocks/>
          </p:cNvSpPr>
          <p:nvPr/>
        </p:nvSpPr>
        <p:spPr>
          <a:xfrm>
            <a:off x="420624" y="711794"/>
            <a:ext cx="8336733" cy="631231"/>
          </a:xfrm>
          <a:prstGeom prst="rect">
            <a:avLst/>
          </a:prstGeom>
        </p:spPr>
        <p:txBody>
          <a:bodyPr vert="horz" lIns="0" tIns="0" rIns="0" bIns="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lvl="0" algn="l">
              <a:lnSpc>
                <a:spcPct val="80000"/>
              </a:lnSpc>
              <a:spcBef>
                <a:spcPts val="0"/>
              </a:spcBef>
              <a:spcAft>
                <a:spcPts val="300"/>
              </a:spcAft>
            </a:pPr>
            <a:r>
              <a:rPr lang="en-US" sz="2600" dirty="0">
                <a:solidFill>
                  <a:srgbClr val="7A003C"/>
                </a:solidFill>
                <a:latin typeface="Arial" charset="0"/>
                <a:ea typeface="Arial" charset="0"/>
                <a:cs typeface="Arial" charset="0"/>
              </a:rPr>
              <a:t>Thank you!</a:t>
            </a:r>
          </a:p>
        </p:txBody>
      </p:sp>
      <p:sp>
        <p:nvSpPr>
          <p:cNvPr id="8" name="Rectangle 3"/>
          <p:cNvSpPr txBox="1">
            <a:spLocks noChangeArrowheads="1"/>
          </p:cNvSpPr>
          <p:nvPr/>
        </p:nvSpPr>
        <p:spPr bwMode="auto">
          <a:xfrm>
            <a:off x="420624" y="2497003"/>
            <a:ext cx="5093223" cy="33624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lr>
                <a:srgbClr val="7A003C"/>
              </a:buClr>
              <a:buSzPct val="120000"/>
              <a:buFont typeface="Wingdings" pitchFamily="-107" charset="2"/>
              <a:buNone/>
              <a:defRPr sz="1800" b="1">
                <a:solidFill>
                  <a:schemeClr val="tx1"/>
                </a:solidFill>
                <a:latin typeface="+mn-lt"/>
                <a:ea typeface="+mn-ea"/>
                <a:cs typeface="+mn-cs"/>
              </a:defRPr>
            </a:lvl1pPr>
            <a:lvl2pPr marL="742950" indent="-285750" algn="l" rtl="0" eaLnBrk="0" fontAlgn="base" hangingPunct="0">
              <a:spcBef>
                <a:spcPct val="20000"/>
              </a:spcBef>
              <a:spcAft>
                <a:spcPct val="0"/>
              </a:spcAft>
              <a:buClr>
                <a:srgbClr val="7A003C"/>
              </a:buClr>
              <a:buSzPct val="60000"/>
              <a:buFont typeface="Wingdings" charset="2"/>
              <a:buChar char="q"/>
              <a:defRPr sz="20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000">
                <a:solidFill>
                  <a:schemeClr val="tx1"/>
                </a:solidFill>
                <a:latin typeface="+mn-lt"/>
                <a:ea typeface="+mn-ea"/>
                <a:cs typeface="+mn-cs"/>
              </a:defRPr>
            </a:lvl3pPr>
            <a:lvl4pPr marL="1600200" indent="-228600" algn="l" rtl="0" eaLnBrk="0" fontAlgn="base" hangingPunct="0">
              <a:spcBef>
                <a:spcPct val="20000"/>
              </a:spcBef>
              <a:spcAft>
                <a:spcPct val="0"/>
              </a:spcAft>
              <a:buFont typeface="Wingdings" charset="2"/>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lr>
                <a:schemeClr val="bg2"/>
              </a:buClr>
              <a:buSzPct val="50000"/>
              <a:buFont typeface="Wingdings" charset="2"/>
              <a:buChar char="q"/>
              <a:defRPr sz="2000">
                <a:solidFill>
                  <a:schemeClr val="tx1"/>
                </a:solidFill>
                <a:latin typeface="+mn-lt"/>
                <a:ea typeface="+mn-ea"/>
                <a:cs typeface="+mn-cs"/>
              </a:defRPr>
            </a:lvl5pPr>
            <a:lvl6pPr marL="2514600" indent="-228600" algn="l" rtl="0" fontAlgn="base">
              <a:spcBef>
                <a:spcPct val="20000"/>
              </a:spcBef>
              <a:spcAft>
                <a:spcPct val="0"/>
              </a:spcAft>
              <a:buClr>
                <a:schemeClr val="bg2"/>
              </a:buClr>
              <a:buSzPct val="50000"/>
              <a:buFont typeface="Wingdings" pitchFamily="-107" charset="2"/>
              <a:buChar char="q"/>
              <a:defRPr sz="2000">
                <a:solidFill>
                  <a:schemeClr val="tx1"/>
                </a:solidFill>
                <a:latin typeface="+mn-lt"/>
                <a:ea typeface="+mn-ea"/>
                <a:cs typeface="+mn-cs"/>
              </a:defRPr>
            </a:lvl6pPr>
            <a:lvl7pPr marL="2971800" indent="-228600" algn="l" rtl="0" fontAlgn="base">
              <a:spcBef>
                <a:spcPct val="20000"/>
              </a:spcBef>
              <a:spcAft>
                <a:spcPct val="0"/>
              </a:spcAft>
              <a:buClr>
                <a:schemeClr val="bg2"/>
              </a:buClr>
              <a:buSzPct val="50000"/>
              <a:buFont typeface="Wingdings" pitchFamily="-107" charset="2"/>
              <a:buChar char="q"/>
              <a:defRPr sz="2000">
                <a:solidFill>
                  <a:schemeClr val="tx1"/>
                </a:solidFill>
                <a:latin typeface="+mn-lt"/>
                <a:ea typeface="+mn-ea"/>
                <a:cs typeface="+mn-cs"/>
              </a:defRPr>
            </a:lvl7pPr>
            <a:lvl8pPr marL="3429000" indent="-228600" algn="l" rtl="0" fontAlgn="base">
              <a:spcBef>
                <a:spcPct val="20000"/>
              </a:spcBef>
              <a:spcAft>
                <a:spcPct val="0"/>
              </a:spcAft>
              <a:buClr>
                <a:schemeClr val="bg2"/>
              </a:buClr>
              <a:buSzPct val="50000"/>
              <a:buFont typeface="Wingdings" pitchFamily="-107" charset="2"/>
              <a:buChar char="q"/>
              <a:defRPr sz="2000">
                <a:solidFill>
                  <a:schemeClr val="tx1"/>
                </a:solidFill>
                <a:latin typeface="+mn-lt"/>
                <a:ea typeface="+mn-ea"/>
                <a:cs typeface="+mn-cs"/>
              </a:defRPr>
            </a:lvl8pPr>
            <a:lvl9pPr marL="3886200" indent="-228600" algn="l" rtl="0" fontAlgn="base">
              <a:spcBef>
                <a:spcPct val="20000"/>
              </a:spcBef>
              <a:spcAft>
                <a:spcPct val="0"/>
              </a:spcAft>
              <a:buClr>
                <a:schemeClr val="bg2"/>
              </a:buClr>
              <a:buSzPct val="50000"/>
              <a:buFont typeface="Wingdings" pitchFamily="-107" charset="2"/>
              <a:buChar char="q"/>
              <a:defRPr sz="2000">
                <a:solidFill>
                  <a:schemeClr val="tx1"/>
                </a:solidFill>
                <a:latin typeface="+mn-lt"/>
                <a:ea typeface="+mn-ea"/>
                <a:cs typeface="+mn-cs"/>
              </a:defRPr>
            </a:lvl9pPr>
          </a:lstStyle>
          <a:p>
            <a:pPr algn="l">
              <a:defRPr/>
            </a:pPr>
            <a:r>
              <a:rPr lang="en-US" altLang="en-US" sz="2400" b="0" dirty="0"/>
              <a:t>Questions?</a:t>
            </a:r>
          </a:p>
          <a:p>
            <a:pPr marL="342900" indent="-342900" algn="l">
              <a:buFont typeface="Wingdings" charset="2"/>
              <a:buChar char="§"/>
              <a:defRPr/>
            </a:pPr>
            <a:endParaRPr lang="en-US" altLang="en-US" sz="2400" dirty="0"/>
          </a:p>
          <a:p>
            <a:pPr algn="l">
              <a:defRPr/>
            </a:pPr>
            <a:r>
              <a:rPr lang="en-US" altLang="en-US" sz="2400" b="0" dirty="0">
                <a:hlinkClick r:id="rId4"/>
              </a:rPr>
              <a:t>graduatescholarships@mcmaster.ca</a:t>
            </a:r>
            <a:endParaRPr lang="en-US" altLang="en-US" sz="2400" b="0" dirty="0"/>
          </a:p>
          <a:p>
            <a:pPr algn="l">
              <a:defRPr/>
            </a:pPr>
            <a:endParaRPr lang="en-US" altLang="en-US" sz="2400" b="0" dirty="0"/>
          </a:p>
          <a:p>
            <a:pPr algn="l">
              <a:defRPr/>
            </a:pPr>
            <a:endParaRPr lang="en-US" altLang="en-US" sz="2400" b="0" dirty="0"/>
          </a:p>
          <a:p>
            <a:pPr algn="l">
              <a:defRPr/>
            </a:pPr>
            <a:endParaRPr lang="en-US" altLang="en-US" sz="2400" b="0" dirty="0"/>
          </a:p>
          <a:p>
            <a:pPr algn="l">
              <a:defRPr/>
            </a:pPr>
            <a:r>
              <a:rPr lang="en-US" altLang="en-US" sz="2400" b="0" dirty="0">
                <a:hlinkClick r:id="rId5"/>
              </a:rPr>
              <a:t>McMaster 2021 Vanier Competition</a:t>
            </a:r>
            <a:endParaRPr lang="en-US" altLang="en-US" sz="2400" b="0" dirty="0"/>
          </a:p>
        </p:txBody>
      </p:sp>
    </p:spTree>
    <p:extLst>
      <p:ext uri="{BB962C8B-B14F-4D97-AF65-F5344CB8AC3E}">
        <p14:creationId xmlns:p14="http://schemas.microsoft.com/office/powerpoint/2010/main" val="8044185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E2CB33EA-91D6-F140-A440-0A130B2A34DE}" type="slidenum">
              <a:rPr lang="en-US" smtClean="0"/>
              <a:pPr/>
              <a:t>4</a:t>
            </a:fld>
            <a:endParaRPr lang="en-US" dirty="0"/>
          </a:p>
        </p:txBody>
      </p:sp>
      <p:sp>
        <p:nvSpPr>
          <p:cNvPr id="20" name="Rectangle 3"/>
          <p:cNvSpPr txBox="1">
            <a:spLocks noChangeArrowheads="1"/>
          </p:cNvSpPr>
          <p:nvPr/>
        </p:nvSpPr>
        <p:spPr bwMode="auto">
          <a:xfrm>
            <a:off x="644212" y="1198096"/>
            <a:ext cx="7889556" cy="44618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lr>
                <a:srgbClr val="7A003C"/>
              </a:buClr>
              <a:buSzPct val="120000"/>
              <a:buFont typeface="Wingdings" pitchFamily="-107" charset="2"/>
              <a:buNone/>
              <a:defRPr sz="1800" b="1">
                <a:solidFill>
                  <a:schemeClr val="tx1"/>
                </a:solidFill>
                <a:latin typeface="+mn-lt"/>
                <a:ea typeface="+mn-ea"/>
                <a:cs typeface="+mn-cs"/>
              </a:defRPr>
            </a:lvl1pPr>
            <a:lvl2pPr marL="742950" indent="-285750" algn="l" rtl="0" eaLnBrk="0" fontAlgn="base" hangingPunct="0">
              <a:spcBef>
                <a:spcPct val="20000"/>
              </a:spcBef>
              <a:spcAft>
                <a:spcPct val="0"/>
              </a:spcAft>
              <a:buClr>
                <a:srgbClr val="7A003C"/>
              </a:buClr>
              <a:buSzPct val="60000"/>
              <a:buFont typeface="Wingdings" charset="2"/>
              <a:buChar char="q"/>
              <a:defRPr sz="20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000">
                <a:solidFill>
                  <a:schemeClr val="tx1"/>
                </a:solidFill>
                <a:latin typeface="+mn-lt"/>
                <a:ea typeface="+mn-ea"/>
                <a:cs typeface="+mn-cs"/>
              </a:defRPr>
            </a:lvl3pPr>
            <a:lvl4pPr marL="1600200" indent="-228600" algn="l" rtl="0" eaLnBrk="0" fontAlgn="base" hangingPunct="0">
              <a:spcBef>
                <a:spcPct val="20000"/>
              </a:spcBef>
              <a:spcAft>
                <a:spcPct val="0"/>
              </a:spcAft>
              <a:buFont typeface="Wingdings" charset="2"/>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lr>
                <a:schemeClr val="bg2"/>
              </a:buClr>
              <a:buSzPct val="50000"/>
              <a:buFont typeface="Wingdings" charset="2"/>
              <a:buChar char="q"/>
              <a:defRPr sz="2000">
                <a:solidFill>
                  <a:schemeClr val="tx1"/>
                </a:solidFill>
                <a:latin typeface="+mn-lt"/>
                <a:ea typeface="+mn-ea"/>
                <a:cs typeface="+mn-cs"/>
              </a:defRPr>
            </a:lvl5pPr>
            <a:lvl6pPr marL="2514600" indent="-228600" algn="l" rtl="0" fontAlgn="base">
              <a:spcBef>
                <a:spcPct val="20000"/>
              </a:spcBef>
              <a:spcAft>
                <a:spcPct val="0"/>
              </a:spcAft>
              <a:buClr>
                <a:schemeClr val="bg2"/>
              </a:buClr>
              <a:buSzPct val="50000"/>
              <a:buFont typeface="Wingdings" pitchFamily="-107" charset="2"/>
              <a:buChar char="q"/>
              <a:defRPr sz="2000">
                <a:solidFill>
                  <a:schemeClr val="tx1"/>
                </a:solidFill>
                <a:latin typeface="+mn-lt"/>
                <a:ea typeface="+mn-ea"/>
                <a:cs typeface="+mn-cs"/>
              </a:defRPr>
            </a:lvl6pPr>
            <a:lvl7pPr marL="2971800" indent="-228600" algn="l" rtl="0" fontAlgn="base">
              <a:spcBef>
                <a:spcPct val="20000"/>
              </a:spcBef>
              <a:spcAft>
                <a:spcPct val="0"/>
              </a:spcAft>
              <a:buClr>
                <a:schemeClr val="bg2"/>
              </a:buClr>
              <a:buSzPct val="50000"/>
              <a:buFont typeface="Wingdings" pitchFamily="-107" charset="2"/>
              <a:buChar char="q"/>
              <a:defRPr sz="2000">
                <a:solidFill>
                  <a:schemeClr val="tx1"/>
                </a:solidFill>
                <a:latin typeface="+mn-lt"/>
                <a:ea typeface="+mn-ea"/>
                <a:cs typeface="+mn-cs"/>
              </a:defRPr>
            </a:lvl7pPr>
            <a:lvl8pPr marL="3429000" indent="-228600" algn="l" rtl="0" fontAlgn="base">
              <a:spcBef>
                <a:spcPct val="20000"/>
              </a:spcBef>
              <a:spcAft>
                <a:spcPct val="0"/>
              </a:spcAft>
              <a:buClr>
                <a:schemeClr val="bg2"/>
              </a:buClr>
              <a:buSzPct val="50000"/>
              <a:buFont typeface="Wingdings" pitchFamily="-107" charset="2"/>
              <a:buChar char="q"/>
              <a:defRPr sz="2000">
                <a:solidFill>
                  <a:schemeClr val="tx1"/>
                </a:solidFill>
                <a:latin typeface="+mn-lt"/>
                <a:ea typeface="+mn-ea"/>
                <a:cs typeface="+mn-cs"/>
              </a:defRPr>
            </a:lvl8pPr>
            <a:lvl9pPr marL="3886200" indent="-228600" algn="l" rtl="0" fontAlgn="base">
              <a:spcBef>
                <a:spcPct val="20000"/>
              </a:spcBef>
              <a:spcAft>
                <a:spcPct val="0"/>
              </a:spcAft>
              <a:buClr>
                <a:schemeClr val="bg2"/>
              </a:buClr>
              <a:buSzPct val="50000"/>
              <a:buFont typeface="Wingdings" pitchFamily="-107" charset="2"/>
              <a:buChar char="q"/>
              <a:defRPr sz="2000">
                <a:solidFill>
                  <a:schemeClr val="tx1"/>
                </a:solidFill>
                <a:latin typeface="+mn-lt"/>
                <a:ea typeface="+mn-ea"/>
                <a:cs typeface="+mn-cs"/>
              </a:defRPr>
            </a:lvl9pPr>
          </a:lstStyle>
          <a:p>
            <a:pPr algn="l">
              <a:defRPr/>
            </a:pPr>
            <a:r>
              <a:rPr lang="en-US" sz="2000" dirty="0"/>
              <a:t>McMaster’s Agency Quotas* for the 2022-2023 competition</a:t>
            </a:r>
          </a:p>
          <a:p>
            <a:pPr marL="285750" indent="-285750" algn="l">
              <a:buFont typeface="Arial" panose="020B0604020202020204" pitchFamily="34" charset="0"/>
              <a:buChar char="•"/>
              <a:defRPr/>
            </a:pPr>
            <a:r>
              <a:rPr lang="en-US" sz="2000" b="0" dirty="0"/>
              <a:t>CIHR = 10 applicants</a:t>
            </a:r>
          </a:p>
          <a:p>
            <a:pPr marL="285750" indent="-285750" algn="l">
              <a:buFont typeface="Arial" panose="020B0604020202020204" pitchFamily="34" charset="0"/>
              <a:buChar char="•"/>
              <a:defRPr/>
            </a:pPr>
            <a:r>
              <a:rPr lang="en-US" sz="2000" b="0" dirty="0"/>
              <a:t>NSERC = 7 applicants</a:t>
            </a:r>
          </a:p>
          <a:p>
            <a:pPr marL="285750" indent="-285750" algn="l">
              <a:buFont typeface="Arial" panose="020B0604020202020204" pitchFamily="34" charset="0"/>
              <a:buChar char="•"/>
              <a:defRPr/>
            </a:pPr>
            <a:r>
              <a:rPr lang="en-US" sz="2000" b="0" dirty="0"/>
              <a:t>SSHRC = 4 applicants</a:t>
            </a:r>
          </a:p>
          <a:p>
            <a:pPr algn="l">
              <a:defRPr/>
            </a:pPr>
            <a:r>
              <a:rPr lang="en-US" sz="1800" b="1" dirty="0">
                <a:effectLst/>
                <a:latin typeface="Calibri" panose="020F0502020204030204" pitchFamily="34" charset="0"/>
                <a:ea typeface="Calibri" panose="020F0502020204030204" pitchFamily="34" charset="0"/>
                <a:cs typeface="Calibri" panose="020F0502020204030204" pitchFamily="34" charset="0"/>
              </a:rPr>
              <a:t>*NEW –</a:t>
            </a:r>
            <a:r>
              <a:rPr lang="en-US" sz="1800" b="0" dirty="0">
                <a:effectLst/>
                <a:latin typeface="Calibri" panose="020F0502020204030204" pitchFamily="34" charset="0"/>
                <a:ea typeface="Calibri" panose="020F0502020204030204" pitchFamily="34" charset="0"/>
                <a:cs typeface="Calibri" panose="020F0502020204030204" pitchFamily="34" charset="0"/>
              </a:rPr>
              <a:t> Indigenous applicants - Institutions may recommend applications from self-identified Indigenous applicants to the Vanier CGS competition above and beyond their institutional quota.</a:t>
            </a:r>
          </a:p>
          <a:p>
            <a:pPr algn="l">
              <a:defRPr/>
            </a:pPr>
            <a:endParaRPr lang="en-US" b="0" dirty="0">
              <a:latin typeface="Calibri" panose="020F0502020204030204" pitchFamily="34" charset="0"/>
              <a:cs typeface="Calibri" panose="020F0502020204030204" pitchFamily="34" charset="0"/>
            </a:endParaRPr>
          </a:p>
          <a:p>
            <a:pPr algn="l">
              <a:defRPr/>
            </a:pPr>
            <a:r>
              <a:rPr lang="en-US" sz="2000" dirty="0"/>
              <a:t>McMaster Quotas and Results for the last 5 years</a:t>
            </a:r>
          </a:p>
          <a:p>
            <a:pPr algn="l">
              <a:defRPr/>
            </a:pPr>
            <a:endParaRPr lang="en-US" sz="2000" dirty="0"/>
          </a:p>
          <a:p>
            <a:pPr algn="l">
              <a:lnSpc>
                <a:spcPts val="2420"/>
              </a:lnSpc>
            </a:pPr>
            <a:endParaRPr lang="en-US" sz="1200" b="0" dirty="0">
              <a:latin typeface="Arial" charset="0"/>
              <a:ea typeface="Arial" charset="0"/>
              <a:cs typeface="Arial" charset="0"/>
            </a:endParaRPr>
          </a:p>
        </p:txBody>
      </p:sp>
      <p:sp>
        <p:nvSpPr>
          <p:cNvPr id="7" name="Subtitle 2"/>
          <p:cNvSpPr txBox="1">
            <a:spLocks/>
          </p:cNvSpPr>
          <p:nvPr/>
        </p:nvSpPr>
        <p:spPr>
          <a:xfrm>
            <a:off x="420624" y="402880"/>
            <a:ext cx="8336733" cy="940145"/>
          </a:xfrm>
          <a:prstGeom prst="rect">
            <a:avLst/>
          </a:prstGeom>
        </p:spPr>
        <p:txBody>
          <a:bodyPr vert="horz" lIns="0" tIns="0" rIns="0" bIns="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lvl="0" algn="l">
              <a:lnSpc>
                <a:spcPct val="80000"/>
              </a:lnSpc>
              <a:spcBef>
                <a:spcPts val="0"/>
              </a:spcBef>
              <a:spcAft>
                <a:spcPts val="300"/>
              </a:spcAft>
            </a:pPr>
            <a:r>
              <a:rPr lang="en-US" sz="2400" dirty="0">
                <a:solidFill>
                  <a:srgbClr val="7A003C"/>
                </a:solidFill>
                <a:latin typeface="Arial" charset="0"/>
                <a:ea typeface="Arial" charset="0"/>
                <a:cs typeface="Arial" charset="0"/>
              </a:rPr>
              <a:t>Overview Cont’d</a:t>
            </a:r>
            <a:endParaRPr lang="en-US" sz="2000" dirty="0">
              <a:solidFill>
                <a:srgbClr val="5E6A71"/>
              </a:solidFill>
              <a:latin typeface="Arial" charset="0"/>
              <a:ea typeface="Arial" charset="0"/>
              <a:cs typeface="Arial" charset="0"/>
            </a:endParaRPr>
          </a:p>
        </p:txBody>
      </p:sp>
      <p:graphicFrame>
        <p:nvGraphicFramePr>
          <p:cNvPr id="4" name="Table 3">
            <a:extLst>
              <a:ext uri="{FF2B5EF4-FFF2-40B4-BE49-F238E27FC236}">
                <a16:creationId xmlns:a16="http://schemas.microsoft.com/office/drawing/2014/main" id="{EF7B4A75-48CA-4AF3-95B1-8C37F30EE715}"/>
              </a:ext>
            </a:extLst>
          </p:cNvPr>
          <p:cNvGraphicFramePr>
            <a:graphicFrameLocks noGrp="1"/>
          </p:cNvGraphicFramePr>
          <p:nvPr>
            <p:extLst>
              <p:ext uri="{D42A27DB-BD31-4B8C-83A1-F6EECF244321}">
                <p14:modId xmlns:p14="http://schemas.microsoft.com/office/powerpoint/2010/main" val="211110307"/>
              </p:ext>
            </p:extLst>
          </p:nvPr>
        </p:nvGraphicFramePr>
        <p:xfrm>
          <a:off x="610229" y="4400877"/>
          <a:ext cx="7855573" cy="1369727"/>
        </p:xfrm>
        <a:graphic>
          <a:graphicData uri="http://schemas.openxmlformats.org/drawingml/2006/table">
            <a:tbl>
              <a:tblPr>
                <a:tableStyleId>{5C22544A-7EE6-4342-B048-85BDC9FD1C3A}</a:tableStyleId>
              </a:tblPr>
              <a:tblGrid>
                <a:gridCol w="714143">
                  <a:extLst>
                    <a:ext uri="{9D8B030D-6E8A-4147-A177-3AD203B41FA5}">
                      <a16:colId xmlns:a16="http://schemas.microsoft.com/office/drawing/2014/main" val="1673292567"/>
                    </a:ext>
                  </a:extLst>
                </a:gridCol>
                <a:gridCol w="714143">
                  <a:extLst>
                    <a:ext uri="{9D8B030D-6E8A-4147-A177-3AD203B41FA5}">
                      <a16:colId xmlns:a16="http://schemas.microsoft.com/office/drawing/2014/main" val="364232057"/>
                    </a:ext>
                  </a:extLst>
                </a:gridCol>
                <a:gridCol w="714143">
                  <a:extLst>
                    <a:ext uri="{9D8B030D-6E8A-4147-A177-3AD203B41FA5}">
                      <a16:colId xmlns:a16="http://schemas.microsoft.com/office/drawing/2014/main" val="3145056453"/>
                    </a:ext>
                  </a:extLst>
                </a:gridCol>
                <a:gridCol w="714143">
                  <a:extLst>
                    <a:ext uri="{9D8B030D-6E8A-4147-A177-3AD203B41FA5}">
                      <a16:colId xmlns:a16="http://schemas.microsoft.com/office/drawing/2014/main" val="2463142744"/>
                    </a:ext>
                  </a:extLst>
                </a:gridCol>
                <a:gridCol w="714143">
                  <a:extLst>
                    <a:ext uri="{9D8B030D-6E8A-4147-A177-3AD203B41FA5}">
                      <a16:colId xmlns:a16="http://schemas.microsoft.com/office/drawing/2014/main" val="2718421294"/>
                    </a:ext>
                  </a:extLst>
                </a:gridCol>
                <a:gridCol w="714143">
                  <a:extLst>
                    <a:ext uri="{9D8B030D-6E8A-4147-A177-3AD203B41FA5}">
                      <a16:colId xmlns:a16="http://schemas.microsoft.com/office/drawing/2014/main" val="145917209"/>
                    </a:ext>
                  </a:extLst>
                </a:gridCol>
                <a:gridCol w="714143">
                  <a:extLst>
                    <a:ext uri="{9D8B030D-6E8A-4147-A177-3AD203B41FA5}">
                      <a16:colId xmlns:a16="http://schemas.microsoft.com/office/drawing/2014/main" val="1494999603"/>
                    </a:ext>
                  </a:extLst>
                </a:gridCol>
                <a:gridCol w="714143">
                  <a:extLst>
                    <a:ext uri="{9D8B030D-6E8A-4147-A177-3AD203B41FA5}">
                      <a16:colId xmlns:a16="http://schemas.microsoft.com/office/drawing/2014/main" val="359802160"/>
                    </a:ext>
                  </a:extLst>
                </a:gridCol>
                <a:gridCol w="714143">
                  <a:extLst>
                    <a:ext uri="{9D8B030D-6E8A-4147-A177-3AD203B41FA5}">
                      <a16:colId xmlns:a16="http://schemas.microsoft.com/office/drawing/2014/main" val="3237895286"/>
                    </a:ext>
                  </a:extLst>
                </a:gridCol>
                <a:gridCol w="714143">
                  <a:extLst>
                    <a:ext uri="{9D8B030D-6E8A-4147-A177-3AD203B41FA5}">
                      <a16:colId xmlns:a16="http://schemas.microsoft.com/office/drawing/2014/main" val="3325519192"/>
                    </a:ext>
                  </a:extLst>
                </a:gridCol>
                <a:gridCol w="714143">
                  <a:extLst>
                    <a:ext uri="{9D8B030D-6E8A-4147-A177-3AD203B41FA5}">
                      <a16:colId xmlns:a16="http://schemas.microsoft.com/office/drawing/2014/main" val="2487139956"/>
                    </a:ext>
                  </a:extLst>
                </a:gridCol>
              </a:tblGrid>
              <a:tr h="277835">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gridSpan="2">
                  <a:txBody>
                    <a:bodyPr/>
                    <a:lstStyle/>
                    <a:p>
                      <a:pPr algn="ctr" fontAlgn="b"/>
                      <a:r>
                        <a:rPr lang="en-US" sz="1100" u="none" strike="noStrike">
                          <a:effectLst/>
                        </a:rPr>
                        <a:t>2017/18</a:t>
                      </a:r>
                      <a:endParaRPr lang="en-US" sz="1100" b="1"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gridSpan="2">
                  <a:txBody>
                    <a:bodyPr/>
                    <a:lstStyle/>
                    <a:p>
                      <a:pPr algn="ctr" fontAlgn="b"/>
                      <a:r>
                        <a:rPr lang="en-US" sz="1100" u="none" strike="noStrike">
                          <a:effectLst/>
                        </a:rPr>
                        <a:t>2018/19</a:t>
                      </a:r>
                      <a:endParaRPr lang="en-US" sz="1100" b="1"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gridSpan="2">
                  <a:txBody>
                    <a:bodyPr/>
                    <a:lstStyle/>
                    <a:p>
                      <a:pPr algn="ctr" fontAlgn="b"/>
                      <a:r>
                        <a:rPr lang="en-US" sz="1100" u="none" strike="noStrike">
                          <a:effectLst/>
                        </a:rPr>
                        <a:t>2019/20</a:t>
                      </a:r>
                      <a:endParaRPr lang="en-US" sz="1100" b="1"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gridSpan="2">
                  <a:txBody>
                    <a:bodyPr/>
                    <a:lstStyle/>
                    <a:p>
                      <a:pPr algn="ctr" fontAlgn="b"/>
                      <a:r>
                        <a:rPr lang="en-US" sz="1100" u="none" strike="noStrike">
                          <a:effectLst/>
                        </a:rPr>
                        <a:t>2020/21</a:t>
                      </a:r>
                      <a:endParaRPr lang="en-US" sz="1100" b="1"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gridSpan="2">
                  <a:txBody>
                    <a:bodyPr/>
                    <a:lstStyle/>
                    <a:p>
                      <a:pPr algn="ctr" fontAlgn="b"/>
                      <a:r>
                        <a:rPr lang="en-US" sz="1100" u="none" strike="noStrike">
                          <a:effectLst/>
                        </a:rPr>
                        <a:t>2021/2022</a:t>
                      </a:r>
                      <a:endParaRPr lang="en-US" sz="1100" b="1"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extLst>
                  <a:ext uri="{0D108BD9-81ED-4DB2-BD59-A6C34878D82A}">
                    <a16:rowId xmlns:a16="http://schemas.microsoft.com/office/drawing/2014/main" val="3122410402"/>
                  </a:ext>
                </a:extLst>
              </a:tr>
              <a:tr h="258387">
                <a:tc>
                  <a:txBody>
                    <a:bodyPr/>
                    <a:lstStyle/>
                    <a:p>
                      <a:pPr algn="l" fontAlgn="b"/>
                      <a:r>
                        <a:rPr lang="en-US" sz="1100" u="none" strike="noStrike">
                          <a:effectLst/>
                        </a:rPr>
                        <a:t>Agency</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Quota</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Received</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Quota</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Received</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Quota</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Received</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Quota</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Received</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Quota</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Received</a:t>
                      </a:r>
                      <a:endParaRPr lang="en-US"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40609867"/>
                  </a:ext>
                </a:extLst>
              </a:tr>
              <a:tr h="277835">
                <a:tc>
                  <a:txBody>
                    <a:bodyPr/>
                    <a:lstStyle/>
                    <a:p>
                      <a:pPr algn="l" fontAlgn="b"/>
                      <a:r>
                        <a:rPr lang="en-US" sz="1100" u="none" strike="noStrike">
                          <a:effectLst/>
                        </a:rPr>
                        <a:t>CIHR</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10</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6</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4</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10</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2</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59238244"/>
                  </a:ext>
                </a:extLst>
              </a:tr>
              <a:tr h="277835">
                <a:tc>
                  <a:txBody>
                    <a:bodyPr/>
                    <a:lstStyle/>
                    <a:p>
                      <a:pPr algn="l" fontAlgn="b"/>
                      <a:r>
                        <a:rPr lang="en-US" sz="1100" u="none" strike="noStrike">
                          <a:effectLst/>
                        </a:rPr>
                        <a:t>NSERC</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4</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7</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3</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974359661"/>
                  </a:ext>
                </a:extLst>
              </a:tr>
              <a:tr h="277835">
                <a:tc>
                  <a:txBody>
                    <a:bodyPr/>
                    <a:lstStyle/>
                    <a:p>
                      <a:pPr algn="l" fontAlgn="b"/>
                      <a:r>
                        <a:rPr lang="en-US" sz="1100" u="none" strike="noStrike">
                          <a:effectLst/>
                        </a:rPr>
                        <a:t>SSHRC</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5</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0</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4</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1</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4</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b="0" i="0" u="none" strike="noStrike" dirty="0">
                          <a:solidFill>
                            <a:srgbClr val="000000"/>
                          </a:solidFill>
                          <a:effectLst/>
                          <a:latin typeface="Calibri" panose="020F0502020204030204" pitchFamily="34" charset="0"/>
                        </a:rPr>
                        <a:t>4</a:t>
                      </a:r>
                    </a:p>
                  </a:txBody>
                  <a:tcPr marL="9525" marR="9525" marT="9525" marB="0" anchor="b"/>
                </a:tc>
                <a:tc>
                  <a:txBody>
                    <a:bodyPr/>
                    <a:lstStyle/>
                    <a:p>
                      <a:pPr algn="r" fontAlgn="b"/>
                      <a:r>
                        <a:rPr lang="en-US" sz="1100" u="none" strike="noStrike" dirty="0">
                          <a:effectLst/>
                        </a:rPr>
                        <a:t>2</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135668548"/>
                  </a:ext>
                </a:extLst>
              </a:tr>
            </a:tbl>
          </a:graphicData>
        </a:graphic>
      </p:graphicFrame>
    </p:spTree>
    <p:extLst>
      <p:ext uri="{BB962C8B-B14F-4D97-AF65-F5344CB8AC3E}">
        <p14:creationId xmlns:p14="http://schemas.microsoft.com/office/powerpoint/2010/main" val="24815133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E2CB33EA-91D6-F140-A440-0A130B2A34DE}" type="slidenum">
              <a:rPr lang="en-US" smtClean="0"/>
              <a:pPr/>
              <a:t>5</a:t>
            </a:fld>
            <a:endParaRPr lang="en-US" dirty="0"/>
          </a:p>
        </p:txBody>
      </p:sp>
      <p:sp>
        <p:nvSpPr>
          <p:cNvPr id="20" name="Rectangle 3"/>
          <p:cNvSpPr txBox="1">
            <a:spLocks noChangeArrowheads="1"/>
          </p:cNvSpPr>
          <p:nvPr/>
        </p:nvSpPr>
        <p:spPr bwMode="auto">
          <a:xfrm>
            <a:off x="614364" y="1343025"/>
            <a:ext cx="7889556" cy="44618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lr>
                <a:srgbClr val="7A003C"/>
              </a:buClr>
              <a:buSzPct val="120000"/>
              <a:buFont typeface="Wingdings" pitchFamily="-107" charset="2"/>
              <a:buNone/>
              <a:defRPr sz="1800" b="1">
                <a:solidFill>
                  <a:schemeClr val="tx1"/>
                </a:solidFill>
                <a:latin typeface="+mn-lt"/>
                <a:ea typeface="+mn-ea"/>
                <a:cs typeface="+mn-cs"/>
              </a:defRPr>
            </a:lvl1pPr>
            <a:lvl2pPr marL="742950" indent="-285750" algn="l" rtl="0" eaLnBrk="0" fontAlgn="base" hangingPunct="0">
              <a:spcBef>
                <a:spcPct val="20000"/>
              </a:spcBef>
              <a:spcAft>
                <a:spcPct val="0"/>
              </a:spcAft>
              <a:buClr>
                <a:srgbClr val="7A003C"/>
              </a:buClr>
              <a:buSzPct val="60000"/>
              <a:buFont typeface="Wingdings" charset="2"/>
              <a:buChar char="q"/>
              <a:defRPr sz="20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000">
                <a:solidFill>
                  <a:schemeClr val="tx1"/>
                </a:solidFill>
                <a:latin typeface="+mn-lt"/>
                <a:ea typeface="+mn-ea"/>
                <a:cs typeface="+mn-cs"/>
              </a:defRPr>
            </a:lvl3pPr>
            <a:lvl4pPr marL="1600200" indent="-228600" algn="l" rtl="0" eaLnBrk="0" fontAlgn="base" hangingPunct="0">
              <a:spcBef>
                <a:spcPct val="20000"/>
              </a:spcBef>
              <a:spcAft>
                <a:spcPct val="0"/>
              </a:spcAft>
              <a:buFont typeface="Wingdings" charset="2"/>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lr>
                <a:schemeClr val="bg2"/>
              </a:buClr>
              <a:buSzPct val="50000"/>
              <a:buFont typeface="Wingdings" charset="2"/>
              <a:buChar char="q"/>
              <a:defRPr sz="2000">
                <a:solidFill>
                  <a:schemeClr val="tx1"/>
                </a:solidFill>
                <a:latin typeface="+mn-lt"/>
                <a:ea typeface="+mn-ea"/>
                <a:cs typeface="+mn-cs"/>
              </a:defRPr>
            </a:lvl5pPr>
            <a:lvl6pPr marL="2514600" indent="-228600" algn="l" rtl="0" fontAlgn="base">
              <a:spcBef>
                <a:spcPct val="20000"/>
              </a:spcBef>
              <a:spcAft>
                <a:spcPct val="0"/>
              </a:spcAft>
              <a:buClr>
                <a:schemeClr val="bg2"/>
              </a:buClr>
              <a:buSzPct val="50000"/>
              <a:buFont typeface="Wingdings" pitchFamily="-107" charset="2"/>
              <a:buChar char="q"/>
              <a:defRPr sz="2000">
                <a:solidFill>
                  <a:schemeClr val="tx1"/>
                </a:solidFill>
                <a:latin typeface="+mn-lt"/>
                <a:ea typeface="+mn-ea"/>
                <a:cs typeface="+mn-cs"/>
              </a:defRPr>
            </a:lvl6pPr>
            <a:lvl7pPr marL="2971800" indent="-228600" algn="l" rtl="0" fontAlgn="base">
              <a:spcBef>
                <a:spcPct val="20000"/>
              </a:spcBef>
              <a:spcAft>
                <a:spcPct val="0"/>
              </a:spcAft>
              <a:buClr>
                <a:schemeClr val="bg2"/>
              </a:buClr>
              <a:buSzPct val="50000"/>
              <a:buFont typeface="Wingdings" pitchFamily="-107" charset="2"/>
              <a:buChar char="q"/>
              <a:defRPr sz="2000">
                <a:solidFill>
                  <a:schemeClr val="tx1"/>
                </a:solidFill>
                <a:latin typeface="+mn-lt"/>
                <a:ea typeface="+mn-ea"/>
                <a:cs typeface="+mn-cs"/>
              </a:defRPr>
            </a:lvl7pPr>
            <a:lvl8pPr marL="3429000" indent="-228600" algn="l" rtl="0" fontAlgn="base">
              <a:spcBef>
                <a:spcPct val="20000"/>
              </a:spcBef>
              <a:spcAft>
                <a:spcPct val="0"/>
              </a:spcAft>
              <a:buClr>
                <a:schemeClr val="bg2"/>
              </a:buClr>
              <a:buSzPct val="50000"/>
              <a:buFont typeface="Wingdings" pitchFamily="-107" charset="2"/>
              <a:buChar char="q"/>
              <a:defRPr sz="2000">
                <a:solidFill>
                  <a:schemeClr val="tx1"/>
                </a:solidFill>
                <a:latin typeface="+mn-lt"/>
                <a:ea typeface="+mn-ea"/>
                <a:cs typeface="+mn-cs"/>
              </a:defRPr>
            </a:lvl8pPr>
            <a:lvl9pPr marL="3886200" indent="-228600" algn="l" rtl="0" fontAlgn="base">
              <a:spcBef>
                <a:spcPct val="20000"/>
              </a:spcBef>
              <a:spcAft>
                <a:spcPct val="0"/>
              </a:spcAft>
              <a:buClr>
                <a:schemeClr val="bg2"/>
              </a:buClr>
              <a:buSzPct val="50000"/>
              <a:buFont typeface="Wingdings" pitchFamily="-107" charset="2"/>
              <a:buChar char="q"/>
              <a:defRPr sz="2000">
                <a:solidFill>
                  <a:schemeClr val="tx1"/>
                </a:solidFill>
                <a:latin typeface="+mn-lt"/>
                <a:ea typeface="+mn-ea"/>
                <a:cs typeface="+mn-cs"/>
              </a:defRPr>
            </a:lvl9pPr>
          </a:lstStyle>
          <a:p>
            <a:pPr marL="285750" indent="-285750" algn="l">
              <a:spcAft>
                <a:spcPts val="1200"/>
              </a:spcAft>
              <a:buFont typeface="Arial" panose="020B0604020202020204" pitchFamily="34" charset="0"/>
              <a:buChar char="•"/>
            </a:pPr>
            <a:r>
              <a:rPr lang="en-US" altLang="en-US" sz="2000" b="0" dirty="0"/>
              <a:t>Applicant does not have to be registered or admitted to a graduate program at the time of application</a:t>
            </a:r>
          </a:p>
          <a:p>
            <a:pPr marL="285750" indent="-285750" algn="l">
              <a:spcAft>
                <a:spcPts val="1200"/>
              </a:spcAft>
              <a:buFont typeface="Arial" panose="020B0604020202020204" pitchFamily="34" charset="0"/>
              <a:buChar char="•"/>
            </a:pPr>
            <a:r>
              <a:rPr lang="en-US" altLang="en-US" sz="2000" b="0" dirty="0"/>
              <a:t>There is a two-stage internal process at McMaster</a:t>
            </a:r>
          </a:p>
          <a:p>
            <a:pPr marL="285750" indent="-285750" algn="l">
              <a:spcAft>
                <a:spcPts val="1200"/>
              </a:spcAft>
              <a:buFont typeface="Arial" panose="020B0604020202020204" pitchFamily="34" charset="0"/>
              <a:buChar char="•"/>
            </a:pPr>
            <a:r>
              <a:rPr lang="en-US" altLang="en-US" sz="2000" b="0" dirty="0"/>
              <a:t>Students </a:t>
            </a:r>
            <a:r>
              <a:rPr lang="en-US" altLang="en-US" sz="2000" dirty="0"/>
              <a:t>must</a:t>
            </a:r>
            <a:r>
              <a:rPr lang="en-US" altLang="en-US" sz="2000" b="0" dirty="0"/>
              <a:t> have received departmental endorsement to submit a stage one Vanier letter of intent package at McMaster</a:t>
            </a:r>
          </a:p>
          <a:p>
            <a:pPr marL="285750" indent="-285750" algn="l">
              <a:spcAft>
                <a:spcPts val="1200"/>
              </a:spcAft>
              <a:buFont typeface="Arial" panose="020B0604020202020204" pitchFamily="34" charset="0"/>
              <a:buChar char="•"/>
            </a:pPr>
            <a:r>
              <a:rPr lang="en-US" altLang="en-US" sz="2000" b="0" dirty="0"/>
              <a:t>If students are endorsed to stage two of the internal competition, they will have to submit a full application through </a:t>
            </a:r>
            <a:r>
              <a:rPr lang="en-US" altLang="en-US" sz="2000" dirty="0"/>
              <a:t>ResearchNet</a:t>
            </a:r>
          </a:p>
          <a:p>
            <a:pPr marL="342900" indent="-342900" algn="l">
              <a:spcBef>
                <a:spcPts val="0"/>
              </a:spcBef>
              <a:spcAft>
                <a:spcPts val="1000"/>
              </a:spcAft>
              <a:buFont typeface="Wingdings" charset="2"/>
              <a:buChar char="§"/>
            </a:pPr>
            <a:endParaRPr lang="en-US" b="0" dirty="0">
              <a:latin typeface="Arial" charset="0"/>
              <a:ea typeface="Arial" charset="0"/>
              <a:cs typeface="Arial" charset="0"/>
            </a:endParaRPr>
          </a:p>
          <a:p>
            <a:pPr marL="342900" indent="-342900" algn="l">
              <a:spcBef>
                <a:spcPts val="0"/>
              </a:spcBef>
              <a:spcAft>
                <a:spcPts val="1000"/>
              </a:spcAft>
              <a:buFont typeface="Wingdings" charset="2"/>
              <a:buChar char="§"/>
            </a:pPr>
            <a:endParaRPr lang="en-US" b="0" dirty="0">
              <a:latin typeface="Arial" charset="0"/>
              <a:ea typeface="Arial" charset="0"/>
              <a:cs typeface="Arial" charset="0"/>
            </a:endParaRPr>
          </a:p>
        </p:txBody>
      </p:sp>
      <p:sp>
        <p:nvSpPr>
          <p:cNvPr id="7" name="Subtitle 2"/>
          <p:cNvSpPr txBox="1">
            <a:spLocks/>
          </p:cNvSpPr>
          <p:nvPr/>
        </p:nvSpPr>
        <p:spPr>
          <a:xfrm>
            <a:off x="420624" y="402880"/>
            <a:ext cx="8336733" cy="940145"/>
          </a:xfrm>
          <a:prstGeom prst="rect">
            <a:avLst/>
          </a:prstGeom>
        </p:spPr>
        <p:txBody>
          <a:bodyPr vert="horz" lIns="0" tIns="0" rIns="0" bIns="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lvl="0" algn="l">
              <a:lnSpc>
                <a:spcPct val="80000"/>
              </a:lnSpc>
              <a:spcBef>
                <a:spcPts val="0"/>
              </a:spcBef>
              <a:spcAft>
                <a:spcPts val="300"/>
              </a:spcAft>
            </a:pPr>
            <a:r>
              <a:rPr lang="en-US" sz="2600" dirty="0">
                <a:solidFill>
                  <a:srgbClr val="7A003C"/>
                </a:solidFill>
                <a:latin typeface="Arial" charset="0"/>
                <a:ea typeface="Arial" charset="0"/>
                <a:cs typeface="Arial" charset="0"/>
              </a:rPr>
              <a:t>Overview </a:t>
            </a:r>
            <a:r>
              <a:rPr lang="en-US" sz="2000" dirty="0">
                <a:solidFill>
                  <a:srgbClr val="5E6A71"/>
                </a:solidFill>
                <a:latin typeface="Arial" charset="0"/>
                <a:ea typeface="Arial" charset="0"/>
                <a:cs typeface="Arial" charset="0"/>
              </a:rPr>
              <a:t>(cont’d)</a:t>
            </a:r>
          </a:p>
        </p:txBody>
      </p:sp>
    </p:spTree>
    <p:extLst>
      <p:ext uri="{BB962C8B-B14F-4D97-AF65-F5344CB8AC3E}">
        <p14:creationId xmlns:p14="http://schemas.microsoft.com/office/powerpoint/2010/main" val="20221365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E2CB33EA-91D6-F140-A440-0A130B2A34DE}" type="slidenum">
              <a:rPr lang="en-US" smtClean="0"/>
              <a:pPr/>
              <a:t>6</a:t>
            </a:fld>
            <a:endParaRPr lang="en-US" dirty="0"/>
          </a:p>
        </p:txBody>
      </p:sp>
      <p:sp>
        <p:nvSpPr>
          <p:cNvPr id="20" name="Rectangle 3"/>
          <p:cNvSpPr txBox="1">
            <a:spLocks noChangeArrowheads="1"/>
          </p:cNvSpPr>
          <p:nvPr/>
        </p:nvSpPr>
        <p:spPr bwMode="auto">
          <a:xfrm>
            <a:off x="614364" y="1343025"/>
            <a:ext cx="7889556" cy="44618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lr>
                <a:srgbClr val="7A003C"/>
              </a:buClr>
              <a:buSzPct val="120000"/>
              <a:buFont typeface="Wingdings" pitchFamily="-107" charset="2"/>
              <a:buNone/>
              <a:defRPr sz="1800" b="1">
                <a:solidFill>
                  <a:schemeClr val="tx1"/>
                </a:solidFill>
                <a:latin typeface="+mn-lt"/>
                <a:ea typeface="+mn-ea"/>
                <a:cs typeface="+mn-cs"/>
              </a:defRPr>
            </a:lvl1pPr>
            <a:lvl2pPr marL="742950" indent="-285750" algn="l" rtl="0" eaLnBrk="0" fontAlgn="base" hangingPunct="0">
              <a:spcBef>
                <a:spcPct val="20000"/>
              </a:spcBef>
              <a:spcAft>
                <a:spcPct val="0"/>
              </a:spcAft>
              <a:buClr>
                <a:srgbClr val="7A003C"/>
              </a:buClr>
              <a:buSzPct val="60000"/>
              <a:buFont typeface="Wingdings" charset="2"/>
              <a:buChar char="q"/>
              <a:defRPr sz="20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000">
                <a:solidFill>
                  <a:schemeClr val="tx1"/>
                </a:solidFill>
                <a:latin typeface="+mn-lt"/>
                <a:ea typeface="+mn-ea"/>
                <a:cs typeface="+mn-cs"/>
              </a:defRPr>
            </a:lvl3pPr>
            <a:lvl4pPr marL="1600200" indent="-228600" algn="l" rtl="0" eaLnBrk="0" fontAlgn="base" hangingPunct="0">
              <a:spcBef>
                <a:spcPct val="20000"/>
              </a:spcBef>
              <a:spcAft>
                <a:spcPct val="0"/>
              </a:spcAft>
              <a:buFont typeface="Wingdings" charset="2"/>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lr>
                <a:schemeClr val="bg2"/>
              </a:buClr>
              <a:buSzPct val="50000"/>
              <a:buFont typeface="Wingdings" charset="2"/>
              <a:buChar char="q"/>
              <a:defRPr sz="2000">
                <a:solidFill>
                  <a:schemeClr val="tx1"/>
                </a:solidFill>
                <a:latin typeface="+mn-lt"/>
                <a:ea typeface="+mn-ea"/>
                <a:cs typeface="+mn-cs"/>
              </a:defRPr>
            </a:lvl5pPr>
            <a:lvl6pPr marL="2514600" indent="-228600" algn="l" rtl="0" fontAlgn="base">
              <a:spcBef>
                <a:spcPct val="20000"/>
              </a:spcBef>
              <a:spcAft>
                <a:spcPct val="0"/>
              </a:spcAft>
              <a:buClr>
                <a:schemeClr val="bg2"/>
              </a:buClr>
              <a:buSzPct val="50000"/>
              <a:buFont typeface="Wingdings" pitchFamily="-107" charset="2"/>
              <a:buChar char="q"/>
              <a:defRPr sz="2000">
                <a:solidFill>
                  <a:schemeClr val="tx1"/>
                </a:solidFill>
                <a:latin typeface="+mn-lt"/>
                <a:ea typeface="+mn-ea"/>
                <a:cs typeface="+mn-cs"/>
              </a:defRPr>
            </a:lvl6pPr>
            <a:lvl7pPr marL="2971800" indent="-228600" algn="l" rtl="0" fontAlgn="base">
              <a:spcBef>
                <a:spcPct val="20000"/>
              </a:spcBef>
              <a:spcAft>
                <a:spcPct val="0"/>
              </a:spcAft>
              <a:buClr>
                <a:schemeClr val="bg2"/>
              </a:buClr>
              <a:buSzPct val="50000"/>
              <a:buFont typeface="Wingdings" pitchFamily="-107" charset="2"/>
              <a:buChar char="q"/>
              <a:defRPr sz="2000">
                <a:solidFill>
                  <a:schemeClr val="tx1"/>
                </a:solidFill>
                <a:latin typeface="+mn-lt"/>
                <a:ea typeface="+mn-ea"/>
                <a:cs typeface="+mn-cs"/>
              </a:defRPr>
            </a:lvl7pPr>
            <a:lvl8pPr marL="3429000" indent="-228600" algn="l" rtl="0" fontAlgn="base">
              <a:spcBef>
                <a:spcPct val="20000"/>
              </a:spcBef>
              <a:spcAft>
                <a:spcPct val="0"/>
              </a:spcAft>
              <a:buClr>
                <a:schemeClr val="bg2"/>
              </a:buClr>
              <a:buSzPct val="50000"/>
              <a:buFont typeface="Wingdings" pitchFamily="-107" charset="2"/>
              <a:buChar char="q"/>
              <a:defRPr sz="2000">
                <a:solidFill>
                  <a:schemeClr val="tx1"/>
                </a:solidFill>
                <a:latin typeface="+mn-lt"/>
                <a:ea typeface="+mn-ea"/>
                <a:cs typeface="+mn-cs"/>
              </a:defRPr>
            </a:lvl8pPr>
            <a:lvl9pPr marL="3886200" indent="-228600" algn="l" rtl="0" fontAlgn="base">
              <a:spcBef>
                <a:spcPct val="20000"/>
              </a:spcBef>
              <a:spcAft>
                <a:spcPct val="0"/>
              </a:spcAft>
              <a:buClr>
                <a:schemeClr val="bg2"/>
              </a:buClr>
              <a:buSzPct val="50000"/>
              <a:buFont typeface="Wingdings" pitchFamily="-107" charset="2"/>
              <a:buChar char="q"/>
              <a:defRPr sz="2000">
                <a:solidFill>
                  <a:schemeClr val="tx1"/>
                </a:solidFill>
                <a:latin typeface="+mn-lt"/>
                <a:ea typeface="+mn-ea"/>
                <a:cs typeface="+mn-cs"/>
              </a:defRPr>
            </a:lvl9pPr>
          </a:lstStyle>
          <a:p>
            <a:pPr marL="285750" indent="-285750" algn="l">
              <a:buFont typeface="Arial" panose="020B0604020202020204" pitchFamily="34" charset="0"/>
              <a:buChar char="•"/>
            </a:pPr>
            <a:r>
              <a:rPr lang="en-US" altLang="en-US" sz="2000" b="0" dirty="0"/>
              <a:t>Canadian Citizens, permanent residents of Canada and international students can apply</a:t>
            </a:r>
          </a:p>
          <a:p>
            <a:pPr marL="285750" indent="-285750" algn="l">
              <a:buFont typeface="Arial" panose="020B0604020202020204" pitchFamily="34" charset="0"/>
              <a:buChar char="•"/>
            </a:pPr>
            <a:r>
              <a:rPr lang="en-US" altLang="en-US" sz="2000" b="0" dirty="0"/>
              <a:t>First class average in </a:t>
            </a:r>
            <a:r>
              <a:rPr lang="en-US" altLang="en-US" sz="2000" dirty="0"/>
              <a:t>EACH</a:t>
            </a:r>
            <a:r>
              <a:rPr lang="en-US" altLang="en-US" sz="2000" b="0" dirty="0"/>
              <a:t> of the last two years of full-time studies completed (2019-20 and 2020-21) or equivalent</a:t>
            </a:r>
          </a:p>
          <a:p>
            <a:pPr marL="1028700" lvl="1">
              <a:buSzPct val="100000"/>
              <a:buFont typeface="Arial" panose="020B0604020202020204" pitchFamily="34" charset="0"/>
              <a:buChar char="•"/>
            </a:pPr>
            <a:r>
              <a:rPr lang="en-US" altLang="en-US" sz="1800" dirty="0"/>
              <a:t>First class average for Vanier at McMaster is </a:t>
            </a:r>
            <a:r>
              <a:rPr lang="en-US" altLang="en-US" sz="1800" b="1" dirty="0"/>
              <a:t>10 (A-) </a:t>
            </a:r>
          </a:p>
          <a:p>
            <a:pPr marL="1028700" lvl="1">
              <a:buSzPct val="100000"/>
              <a:buFont typeface="Arial" panose="020B0604020202020204" pitchFamily="34" charset="0"/>
              <a:buChar char="•"/>
            </a:pPr>
            <a:r>
              <a:rPr lang="en-US" altLang="en-US" sz="1800" b="0" dirty="0"/>
              <a:t>Be seeking financial support to pursue your </a:t>
            </a:r>
            <a:r>
              <a:rPr lang="en-US" altLang="en-US" sz="1800" dirty="0"/>
              <a:t>FIRST</a:t>
            </a:r>
            <a:r>
              <a:rPr lang="en-US" altLang="en-US" sz="1800" b="0" dirty="0"/>
              <a:t> doctoral degree (or combined MA/PhD or MD/PhD)</a:t>
            </a:r>
          </a:p>
          <a:p>
            <a:pPr marL="285750" indent="-285750" algn="l">
              <a:buFont typeface="Arial" panose="020B0604020202020204" pitchFamily="34" charset="0"/>
              <a:buChar char="•"/>
            </a:pPr>
            <a:r>
              <a:rPr lang="en-US" altLang="en-US" sz="2000" b="0" dirty="0"/>
              <a:t>Cannot have previously held or currently hold a Tri-Agency doctoral award</a:t>
            </a:r>
          </a:p>
          <a:p>
            <a:pPr marL="285750" indent="-285750" algn="l">
              <a:buFont typeface="Arial" panose="020B0604020202020204" pitchFamily="34" charset="0"/>
              <a:buChar char="•"/>
            </a:pPr>
            <a:r>
              <a:rPr lang="en-US" altLang="en-US" sz="2000" b="0" dirty="0"/>
              <a:t>Be nominated by only one Canadian University, which must have received a Vanier CGS allocation</a:t>
            </a:r>
          </a:p>
          <a:p>
            <a:pPr marL="342900" indent="-342900" algn="l">
              <a:spcBef>
                <a:spcPts val="0"/>
              </a:spcBef>
              <a:spcAft>
                <a:spcPts val="1000"/>
              </a:spcAft>
              <a:buFont typeface="Wingdings" charset="2"/>
              <a:buChar char="§"/>
            </a:pPr>
            <a:endParaRPr lang="en-US" b="0" dirty="0">
              <a:latin typeface="Arial" charset="0"/>
              <a:ea typeface="Arial" charset="0"/>
              <a:cs typeface="Arial" charset="0"/>
            </a:endParaRPr>
          </a:p>
          <a:p>
            <a:pPr marL="342900" indent="-342900" algn="l">
              <a:spcBef>
                <a:spcPts val="0"/>
              </a:spcBef>
              <a:spcAft>
                <a:spcPts val="1000"/>
              </a:spcAft>
              <a:buFont typeface="Wingdings" charset="2"/>
              <a:buChar char="§"/>
            </a:pPr>
            <a:endParaRPr lang="en-US" b="0" dirty="0">
              <a:latin typeface="Arial" charset="0"/>
              <a:ea typeface="Arial" charset="0"/>
              <a:cs typeface="Arial" charset="0"/>
            </a:endParaRPr>
          </a:p>
        </p:txBody>
      </p:sp>
      <p:sp>
        <p:nvSpPr>
          <p:cNvPr id="7" name="Subtitle 2"/>
          <p:cNvSpPr txBox="1">
            <a:spLocks/>
          </p:cNvSpPr>
          <p:nvPr/>
        </p:nvSpPr>
        <p:spPr>
          <a:xfrm>
            <a:off x="420624" y="402880"/>
            <a:ext cx="8336733" cy="940145"/>
          </a:xfrm>
          <a:prstGeom prst="rect">
            <a:avLst/>
          </a:prstGeom>
        </p:spPr>
        <p:txBody>
          <a:bodyPr vert="horz" lIns="0" tIns="0" rIns="0" bIns="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lvl="0" algn="l">
              <a:lnSpc>
                <a:spcPct val="80000"/>
              </a:lnSpc>
              <a:spcBef>
                <a:spcPts val="0"/>
              </a:spcBef>
              <a:spcAft>
                <a:spcPts val="300"/>
              </a:spcAft>
            </a:pPr>
            <a:r>
              <a:rPr lang="en-US" sz="2600" dirty="0">
                <a:solidFill>
                  <a:srgbClr val="7A003C"/>
                </a:solidFill>
                <a:latin typeface="Arial" charset="0"/>
                <a:ea typeface="Arial" charset="0"/>
                <a:cs typeface="Arial" charset="0"/>
              </a:rPr>
              <a:t>Eligibility</a:t>
            </a:r>
          </a:p>
        </p:txBody>
      </p:sp>
    </p:spTree>
    <p:extLst>
      <p:ext uri="{BB962C8B-B14F-4D97-AF65-F5344CB8AC3E}">
        <p14:creationId xmlns:p14="http://schemas.microsoft.com/office/powerpoint/2010/main" val="14538126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E2CB33EA-91D6-F140-A440-0A130B2A34DE}" type="slidenum">
              <a:rPr lang="en-US" smtClean="0"/>
              <a:pPr/>
              <a:t>7</a:t>
            </a:fld>
            <a:endParaRPr lang="en-US" dirty="0"/>
          </a:p>
        </p:txBody>
      </p:sp>
      <p:sp>
        <p:nvSpPr>
          <p:cNvPr id="20" name="Rectangle 3"/>
          <p:cNvSpPr txBox="1">
            <a:spLocks noChangeArrowheads="1"/>
          </p:cNvSpPr>
          <p:nvPr/>
        </p:nvSpPr>
        <p:spPr bwMode="auto">
          <a:xfrm>
            <a:off x="614364" y="1343025"/>
            <a:ext cx="7889556" cy="44618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lr>
                <a:srgbClr val="7A003C"/>
              </a:buClr>
              <a:buSzPct val="120000"/>
              <a:buFont typeface="Wingdings" pitchFamily="-107" charset="2"/>
              <a:buNone/>
              <a:defRPr sz="1800" b="1">
                <a:solidFill>
                  <a:schemeClr val="tx1"/>
                </a:solidFill>
                <a:latin typeface="+mn-lt"/>
                <a:ea typeface="+mn-ea"/>
                <a:cs typeface="+mn-cs"/>
              </a:defRPr>
            </a:lvl1pPr>
            <a:lvl2pPr marL="742950" indent="-285750" algn="l" rtl="0" eaLnBrk="0" fontAlgn="base" hangingPunct="0">
              <a:spcBef>
                <a:spcPct val="20000"/>
              </a:spcBef>
              <a:spcAft>
                <a:spcPct val="0"/>
              </a:spcAft>
              <a:buClr>
                <a:srgbClr val="7A003C"/>
              </a:buClr>
              <a:buSzPct val="60000"/>
              <a:buFont typeface="Wingdings" charset="2"/>
              <a:buChar char="q"/>
              <a:defRPr sz="20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000">
                <a:solidFill>
                  <a:schemeClr val="tx1"/>
                </a:solidFill>
                <a:latin typeface="+mn-lt"/>
                <a:ea typeface="+mn-ea"/>
                <a:cs typeface="+mn-cs"/>
              </a:defRPr>
            </a:lvl3pPr>
            <a:lvl4pPr marL="1600200" indent="-228600" algn="l" rtl="0" eaLnBrk="0" fontAlgn="base" hangingPunct="0">
              <a:spcBef>
                <a:spcPct val="20000"/>
              </a:spcBef>
              <a:spcAft>
                <a:spcPct val="0"/>
              </a:spcAft>
              <a:buFont typeface="Wingdings" charset="2"/>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lr>
                <a:schemeClr val="bg2"/>
              </a:buClr>
              <a:buSzPct val="50000"/>
              <a:buFont typeface="Wingdings" charset="2"/>
              <a:buChar char="q"/>
              <a:defRPr sz="2000">
                <a:solidFill>
                  <a:schemeClr val="tx1"/>
                </a:solidFill>
                <a:latin typeface="+mn-lt"/>
                <a:ea typeface="+mn-ea"/>
                <a:cs typeface="+mn-cs"/>
              </a:defRPr>
            </a:lvl5pPr>
            <a:lvl6pPr marL="2514600" indent="-228600" algn="l" rtl="0" fontAlgn="base">
              <a:spcBef>
                <a:spcPct val="20000"/>
              </a:spcBef>
              <a:spcAft>
                <a:spcPct val="0"/>
              </a:spcAft>
              <a:buClr>
                <a:schemeClr val="bg2"/>
              </a:buClr>
              <a:buSzPct val="50000"/>
              <a:buFont typeface="Wingdings" pitchFamily="-107" charset="2"/>
              <a:buChar char="q"/>
              <a:defRPr sz="2000">
                <a:solidFill>
                  <a:schemeClr val="tx1"/>
                </a:solidFill>
                <a:latin typeface="+mn-lt"/>
                <a:ea typeface="+mn-ea"/>
                <a:cs typeface="+mn-cs"/>
              </a:defRPr>
            </a:lvl6pPr>
            <a:lvl7pPr marL="2971800" indent="-228600" algn="l" rtl="0" fontAlgn="base">
              <a:spcBef>
                <a:spcPct val="20000"/>
              </a:spcBef>
              <a:spcAft>
                <a:spcPct val="0"/>
              </a:spcAft>
              <a:buClr>
                <a:schemeClr val="bg2"/>
              </a:buClr>
              <a:buSzPct val="50000"/>
              <a:buFont typeface="Wingdings" pitchFamily="-107" charset="2"/>
              <a:buChar char="q"/>
              <a:defRPr sz="2000">
                <a:solidFill>
                  <a:schemeClr val="tx1"/>
                </a:solidFill>
                <a:latin typeface="+mn-lt"/>
                <a:ea typeface="+mn-ea"/>
                <a:cs typeface="+mn-cs"/>
              </a:defRPr>
            </a:lvl7pPr>
            <a:lvl8pPr marL="3429000" indent="-228600" algn="l" rtl="0" fontAlgn="base">
              <a:spcBef>
                <a:spcPct val="20000"/>
              </a:spcBef>
              <a:spcAft>
                <a:spcPct val="0"/>
              </a:spcAft>
              <a:buClr>
                <a:schemeClr val="bg2"/>
              </a:buClr>
              <a:buSzPct val="50000"/>
              <a:buFont typeface="Wingdings" pitchFamily="-107" charset="2"/>
              <a:buChar char="q"/>
              <a:defRPr sz="2000">
                <a:solidFill>
                  <a:schemeClr val="tx1"/>
                </a:solidFill>
                <a:latin typeface="+mn-lt"/>
                <a:ea typeface="+mn-ea"/>
                <a:cs typeface="+mn-cs"/>
              </a:defRPr>
            </a:lvl8pPr>
            <a:lvl9pPr marL="3886200" indent="-228600" algn="l" rtl="0" fontAlgn="base">
              <a:spcBef>
                <a:spcPct val="20000"/>
              </a:spcBef>
              <a:spcAft>
                <a:spcPct val="0"/>
              </a:spcAft>
              <a:buClr>
                <a:schemeClr val="bg2"/>
              </a:buClr>
              <a:buSzPct val="50000"/>
              <a:buFont typeface="Wingdings" pitchFamily="-107" charset="2"/>
              <a:buChar char="q"/>
              <a:defRPr sz="2000">
                <a:solidFill>
                  <a:schemeClr val="tx1"/>
                </a:solidFill>
                <a:latin typeface="+mn-lt"/>
                <a:ea typeface="+mn-ea"/>
                <a:cs typeface="+mn-cs"/>
              </a:defRPr>
            </a:lvl9pPr>
          </a:lstStyle>
          <a:p>
            <a:pPr marL="285750" indent="-285750" algn="l">
              <a:buFont typeface="Arial" panose="020B0604020202020204" pitchFamily="34" charset="0"/>
              <a:buChar char="•"/>
            </a:pPr>
            <a:r>
              <a:rPr lang="en-US" altLang="en-US" sz="2000" b="0" dirty="0"/>
              <a:t>Intend to pursue, in the summer semester (May 2022) or the academic year following the announcement of results (September 2022 or January 2023), full-time doctoral studies and research at the nominating university</a:t>
            </a:r>
          </a:p>
          <a:p>
            <a:pPr marL="285750" indent="-285750" algn="l">
              <a:buFont typeface="Arial" panose="020B0604020202020204" pitchFamily="34" charset="0"/>
              <a:buChar char="•"/>
            </a:pPr>
            <a:r>
              <a:rPr lang="en-US" altLang="en-US" sz="2000" b="0" dirty="0"/>
              <a:t>Have completed no more than 20 months of doctoral studies as of May 1, 2022 (started full-time doctoral studies no earlier than September 2020)</a:t>
            </a:r>
          </a:p>
          <a:p>
            <a:pPr marL="285750" lvl="0" indent="-285750" algn="l">
              <a:buFont typeface="Arial" panose="020B0604020202020204" pitchFamily="34" charset="0"/>
              <a:buChar char="•"/>
            </a:pPr>
            <a:r>
              <a:rPr lang="en-US" sz="2000" b="0" dirty="0"/>
              <a:t>Have completed no more than 32 months of full-time study in their doctoral program by May 1, 2022 if accelerated directly from a Bachelor’s to a PhD (no time spent in a Master’s program)</a:t>
            </a:r>
          </a:p>
          <a:p>
            <a:pPr marL="285750" lvl="0" indent="-285750" algn="l">
              <a:buFont typeface="Arial" panose="020B0604020202020204" pitchFamily="34" charset="0"/>
              <a:buChar char="•"/>
            </a:pPr>
            <a:r>
              <a:rPr lang="en-US" sz="2000" b="0" dirty="0"/>
              <a:t>Have completed no more than 32 months of full-time study in their doctoral program by May 1, 2022 if accelerated from a Master’s degree into a Doctoral program without obtaining the Master’s degree</a:t>
            </a:r>
          </a:p>
          <a:p>
            <a:pPr algn="l">
              <a:spcBef>
                <a:spcPts val="0"/>
              </a:spcBef>
              <a:spcAft>
                <a:spcPts val="1000"/>
              </a:spcAft>
            </a:pPr>
            <a:endParaRPr lang="en-US" b="0" dirty="0">
              <a:latin typeface="Arial" charset="0"/>
              <a:ea typeface="Arial" charset="0"/>
              <a:cs typeface="Arial" charset="0"/>
            </a:endParaRPr>
          </a:p>
          <a:p>
            <a:pPr marL="342900" indent="-342900" algn="l">
              <a:spcBef>
                <a:spcPts val="0"/>
              </a:spcBef>
              <a:spcAft>
                <a:spcPts val="1000"/>
              </a:spcAft>
              <a:buFont typeface="Wingdings" charset="2"/>
              <a:buChar char="§"/>
            </a:pPr>
            <a:endParaRPr lang="en-US" b="0" dirty="0">
              <a:latin typeface="Arial" charset="0"/>
              <a:ea typeface="Arial" charset="0"/>
              <a:cs typeface="Arial" charset="0"/>
            </a:endParaRPr>
          </a:p>
        </p:txBody>
      </p:sp>
      <p:sp>
        <p:nvSpPr>
          <p:cNvPr id="7" name="Subtitle 2"/>
          <p:cNvSpPr txBox="1">
            <a:spLocks/>
          </p:cNvSpPr>
          <p:nvPr/>
        </p:nvSpPr>
        <p:spPr>
          <a:xfrm>
            <a:off x="420624" y="402881"/>
            <a:ext cx="8336733" cy="736372"/>
          </a:xfrm>
          <a:prstGeom prst="rect">
            <a:avLst/>
          </a:prstGeom>
        </p:spPr>
        <p:txBody>
          <a:bodyPr vert="horz" lIns="0" tIns="0" rIns="0" bIns="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80000"/>
              </a:lnSpc>
              <a:spcBef>
                <a:spcPts val="0"/>
              </a:spcBef>
              <a:spcAft>
                <a:spcPts val="300"/>
              </a:spcAft>
            </a:pPr>
            <a:r>
              <a:rPr lang="en-US" sz="2600" dirty="0">
                <a:solidFill>
                  <a:srgbClr val="7A003C"/>
                </a:solidFill>
                <a:latin typeface="Arial" charset="0"/>
                <a:ea typeface="Arial" charset="0"/>
                <a:cs typeface="Arial" charset="0"/>
              </a:rPr>
              <a:t>Eligibility </a:t>
            </a:r>
            <a:r>
              <a:rPr lang="en-US" sz="2000" dirty="0">
                <a:solidFill>
                  <a:srgbClr val="5E6A71"/>
                </a:solidFill>
                <a:latin typeface="Arial" charset="0"/>
                <a:ea typeface="Arial" charset="0"/>
                <a:cs typeface="Arial" charset="0"/>
              </a:rPr>
              <a:t>(cont’d)</a:t>
            </a:r>
          </a:p>
          <a:p>
            <a:pPr lvl="0" algn="l">
              <a:lnSpc>
                <a:spcPct val="80000"/>
              </a:lnSpc>
              <a:spcBef>
                <a:spcPts val="0"/>
              </a:spcBef>
              <a:spcAft>
                <a:spcPts val="300"/>
              </a:spcAft>
            </a:pPr>
            <a:endParaRPr lang="en-US" sz="2600" dirty="0">
              <a:solidFill>
                <a:srgbClr val="7A003C"/>
              </a:solidFill>
              <a:latin typeface="Arial" charset="0"/>
              <a:ea typeface="Arial" charset="0"/>
              <a:cs typeface="Arial" charset="0"/>
            </a:endParaRPr>
          </a:p>
          <a:p>
            <a:pPr lvl="0" algn="l">
              <a:lnSpc>
                <a:spcPct val="80000"/>
              </a:lnSpc>
              <a:spcBef>
                <a:spcPts val="0"/>
              </a:spcBef>
              <a:spcAft>
                <a:spcPts val="300"/>
              </a:spcAft>
            </a:pPr>
            <a:endParaRPr lang="en-US" sz="2600" dirty="0">
              <a:solidFill>
                <a:srgbClr val="7A003C"/>
              </a:solidFill>
              <a:latin typeface="Arial" charset="0"/>
              <a:ea typeface="Arial" charset="0"/>
              <a:cs typeface="Arial" charset="0"/>
            </a:endParaRPr>
          </a:p>
        </p:txBody>
      </p:sp>
    </p:spTree>
    <p:extLst>
      <p:ext uri="{BB962C8B-B14F-4D97-AF65-F5344CB8AC3E}">
        <p14:creationId xmlns:p14="http://schemas.microsoft.com/office/powerpoint/2010/main" val="39734361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E2CB33EA-91D6-F140-A440-0A130B2A34DE}" type="slidenum">
              <a:rPr lang="en-US" smtClean="0"/>
              <a:pPr/>
              <a:t>8</a:t>
            </a:fld>
            <a:endParaRPr lang="en-US" dirty="0"/>
          </a:p>
        </p:txBody>
      </p:sp>
      <p:sp>
        <p:nvSpPr>
          <p:cNvPr id="20" name="Rectangle 3"/>
          <p:cNvSpPr txBox="1">
            <a:spLocks noChangeArrowheads="1"/>
          </p:cNvSpPr>
          <p:nvPr/>
        </p:nvSpPr>
        <p:spPr bwMode="auto">
          <a:xfrm>
            <a:off x="329184" y="1024030"/>
            <a:ext cx="7889556" cy="51718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lr>
                <a:srgbClr val="7A003C"/>
              </a:buClr>
              <a:buSzPct val="120000"/>
              <a:buFont typeface="Wingdings" pitchFamily="-107" charset="2"/>
              <a:buNone/>
              <a:defRPr sz="1800" b="1">
                <a:solidFill>
                  <a:schemeClr val="tx1"/>
                </a:solidFill>
                <a:latin typeface="+mn-lt"/>
                <a:ea typeface="+mn-ea"/>
                <a:cs typeface="+mn-cs"/>
              </a:defRPr>
            </a:lvl1pPr>
            <a:lvl2pPr marL="742950" indent="-285750" algn="l" rtl="0" eaLnBrk="0" fontAlgn="base" hangingPunct="0">
              <a:spcBef>
                <a:spcPct val="20000"/>
              </a:spcBef>
              <a:spcAft>
                <a:spcPct val="0"/>
              </a:spcAft>
              <a:buClr>
                <a:srgbClr val="7A003C"/>
              </a:buClr>
              <a:buSzPct val="60000"/>
              <a:buFont typeface="Wingdings" charset="2"/>
              <a:buChar char="q"/>
              <a:defRPr sz="20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000">
                <a:solidFill>
                  <a:schemeClr val="tx1"/>
                </a:solidFill>
                <a:latin typeface="+mn-lt"/>
                <a:ea typeface="+mn-ea"/>
                <a:cs typeface="+mn-cs"/>
              </a:defRPr>
            </a:lvl3pPr>
            <a:lvl4pPr marL="1600200" indent="-228600" algn="l" rtl="0" eaLnBrk="0" fontAlgn="base" hangingPunct="0">
              <a:spcBef>
                <a:spcPct val="20000"/>
              </a:spcBef>
              <a:spcAft>
                <a:spcPct val="0"/>
              </a:spcAft>
              <a:buFont typeface="Wingdings" charset="2"/>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lr>
                <a:schemeClr val="bg2"/>
              </a:buClr>
              <a:buSzPct val="50000"/>
              <a:buFont typeface="Wingdings" charset="2"/>
              <a:buChar char="q"/>
              <a:defRPr sz="2000">
                <a:solidFill>
                  <a:schemeClr val="tx1"/>
                </a:solidFill>
                <a:latin typeface="+mn-lt"/>
                <a:ea typeface="+mn-ea"/>
                <a:cs typeface="+mn-cs"/>
              </a:defRPr>
            </a:lvl5pPr>
            <a:lvl6pPr marL="2514600" indent="-228600" algn="l" rtl="0" fontAlgn="base">
              <a:spcBef>
                <a:spcPct val="20000"/>
              </a:spcBef>
              <a:spcAft>
                <a:spcPct val="0"/>
              </a:spcAft>
              <a:buClr>
                <a:schemeClr val="bg2"/>
              </a:buClr>
              <a:buSzPct val="50000"/>
              <a:buFont typeface="Wingdings" pitchFamily="-107" charset="2"/>
              <a:buChar char="q"/>
              <a:defRPr sz="2000">
                <a:solidFill>
                  <a:schemeClr val="tx1"/>
                </a:solidFill>
                <a:latin typeface="+mn-lt"/>
                <a:ea typeface="+mn-ea"/>
                <a:cs typeface="+mn-cs"/>
              </a:defRPr>
            </a:lvl6pPr>
            <a:lvl7pPr marL="2971800" indent="-228600" algn="l" rtl="0" fontAlgn="base">
              <a:spcBef>
                <a:spcPct val="20000"/>
              </a:spcBef>
              <a:spcAft>
                <a:spcPct val="0"/>
              </a:spcAft>
              <a:buClr>
                <a:schemeClr val="bg2"/>
              </a:buClr>
              <a:buSzPct val="50000"/>
              <a:buFont typeface="Wingdings" pitchFamily="-107" charset="2"/>
              <a:buChar char="q"/>
              <a:defRPr sz="2000">
                <a:solidFill>
                  <a:schemeClr val="tx1"/>
                </a:solidFill>
                <a:latin typeface="+mn-lt"/>
                <a:ea typeface="+mn-ea"/>
                <a:cs typeface="+mn-cs"/>
              </a:defRPr>
            </a:lvl7pPr>
            <a:lvl8pPr marL="3429000" indent="-228600" algn="l" rtl="0" fontAlgn="base">
              <a:spcBef>
                <a:spcPct val="20000"/>
              </a:spcBef>
              <a:spcAft>
                <a:spcPct val="0"/>
              </a:spcAft>
              <a:buClr>
                <a:schemeClr val="bg2"/>
              </a:buClr>
              <a:buSzPct val="50000"/>
              <a:buFont typeface="Wingdings" pitchFamily="-107" charset="2"/>
              <a:buChar char="q"/>
              <a:defRPr sz="2000">
                <a:solidFill>
                  <a:schemeClr val="tx1"/>
                </a:solidFill>
                <a:latin typeface="+mn-lt"/>
                <a:ea typeface="+mn-ea"/>
                <a:cs typeface="+mn-cs"/>
              </a:defRPr>
            </a:lvl8pPr>
            <a:lvl9pPr marL="3886200" indent="-228600" algn="l" rtl="0" fontAlgn="base">
              <a:spcBef>
                <a:spcPct val="20000"/>
              </a:spcBef>
              <a:spcAft>
                <a:spcPct val="0"/>
              </a:spcAft>
              <a:buClr>
                <a:schemeClr val="bg2"/>
              </a:buClr>
              <a:buSzPct val="50000"/>
              <a:buFont typeface="Wingdings" pitchFamily="-107" charset="2"/>
              <a:buChar char="q"/>
              <a:defRPr sz="2000">
                <a:solidFill>
                  <a:schemeClr val="tx1"/>
                </a:solidFill>
                <a:latin typeface="+mn-lt"/>
                <a:ea typeface="+mn-ea"/>
                <a:cs typeface="+mn-cs"/>
              </a:defRPr>
            </a:lvl9pPr>
          </a:lstStyle>
          <a:p>
            <a:pPr marL="342900" indent="-342900" algn="l">
              <a:buFont typeface="Arial" panose="020B0604020202020204" pitchFamily="34" charset="0"/>
              <a:buChar char="•"/>
            </a:pPr>
            <a:r>
              <a:rPr lang="en-US" sz="2000" b="0" dirty="0"/>
              <a:t>Research respectfully involving and engaging Indigenous communities is defined as research in any field or discipline that is:</a:t>
            </a:r>
          </a:p>
          <a:p>
            <a:pPr marL="1085850" lvl="1" indent="-342900">
              <a:buFont typeface="Arial" panose="020B0604020202020204" pitchFamily="34" charset="0"/>
              <a:buChar char="•"/>
            </a:pPr>
            <a:r>
              <a:rPr lang="en-US" sz="1800" b="0" dirty="0"/>
              <a:t>conducted by, grounded in, or engages with First Nations, Inuit, Métis and/or Urban Indigenous communities, societies, and/or individuals, and their wisdom, cultures, experiences, and/or knowledge systems, as expressed in their dynamic forms, past and present.</a:t>
            </a:r>
          </a:p>
          <a:p>
            <a:pPr marL="342900" indent="-342900" algn="l">
              <a:buFont typeface="Arial" panose="020B0604020202020204" pitchFamily="34" charset="0"/>
              <a:buChar char="•"/>
              <a:defRPr/>
            </a:pPr>
            <a:r>
              <a:rPr lang="en-US" sz="2000" b="0" dirty="0"/>
              <a:t>If your proposed research respectfully involved Indigenous communities, please include </a:t>
            </a:r>
            <a:r>
              <a:rPr lang="en-US" sz="2000" dirty="0"/>
              <a:t>“This research respectfully involves and engages Indigenous communities” </a:t>
            </a:r>
            <a:r>
              <a:rPr lang="en-US" sz="2000" b="0" dirty="0"/>
              <a:t>at the beginning of your lay abstract</a:t>
            </a:r>
          </a:p>
          <a:p>
            <a:pPr marL="342900" indent="-342900" algn="l">
              <a:buFont typeface="Arial" panose="020B0604020202020204" pitchFamily="34" charset="0"/>
              <a:buChar char="•"/>
              <a:defRPr/>
            </a:pPr>
            <a:r>
              <a:rPr lang="en-US" sz="2000" b="0" dirty="0"/>
              <a:t>For nominations in which the proposed research respectfully involves and engages Indigenous communities, applicants and nominating institutions should be aware of and refer to relevant principles and protocols established for this type of research</a:t>
            </a:r>
          </a:p>
          <a:p>
            <a:pPr marL="342900" indent="-342900" algn="l">
              <a:buFont typeface="Arial" panose="020B0604020202020204" pitchFamily="34" charset="0"/>
              <a:buChar char="•"/>
              <a:defRPr/>
            </a:pPr>
            <a:r>
              <a:rPr lang="en-US" sz="2000" b="0" dirty="0"/>
              <a:t>More details available on the Vanier website</a:t>
            </a:r>
          </a:p>
          <a:p>
            <a:pPr marL="342900" indent="-342900" algn="l">
              <a:spcBef>
                <a:spcPts val="0"/>
              </a:spcBef>
              <a:spcAft>
                <a:spcPts val="1000"/>
              </a:spcAft>
              <a:buFont typeface="Arial" panose="020B0604020202020204" pitchFamily="34" charset="0"/>
              <a:buChar char="•"/>
            </a:pPr>
            <a:endParaRPr lang="en-US" b="0" dirty="0">
              <a:latin typeface="Arial" charset="0"/>
              <a:ea typeface="Arial" charset="0"/>
              <a:cs typeface="Arial" charset="0"/>
            </a:endParaRPr>
          </a:p>
          <a:p>
            <a:pPr marL="342900" indent="-342900" algn="l">
              <a:spcBef>
                <a:spcPts val="0"/>
              </a:spcBef>
              <a:spcAft>
                <a:spcPts val="1000"/>
              </a:spcAft>
              <a:buFont typeface="Arial" panose="020B0604020202020204" pitchFamily="34" charset="0"/>
              <a:buChar char="•"/>
            </a:pPr>
            <a:endParaRPr lang="en-US" b="0" dirty="0">
              <a:latin typeface="Arial" charset="0"/>
              <a:ea typeface="Arial" charset="0"/>
              <a:cs typeface="Arial" charset="0"/>
            </a:endParaRPr>
          </a:p>
        </p:txBody>
      </p:sp>
      <p:sp>
        <p:nvSpPr>
          <p:cNvPr id="7" name="Subtitle 2"/>
          <p:cNvSpPr txBox="1">
            <a:spLocks/>
          </p:cNvSpPr>
          <p:nvPr/>
        </p:nvSpPr>
        <p:spPr>
          <a:xfrm>
            <a:off x="420624" y="402492"/>
            <a:ext cx="8336733" cy="621538"/>
          </a:xfrm>
          <a:prstGeom prst="rect">
            <a:avLst/>
          </a:prstGeom>
        </p:spPr>
        <p:txBody>
          <a:bodyPr vert="horz" lIns="0" tIns="0" rIns="0" bIns="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lvl="0" algn="l">
              <a:lnSpc>
                <a:spcPct val="80000"/>
              </a:lnSpc>
              <a:spcBef>
                <a:spcPts val="600"/>
              </a:spcBef>
              <a:spcAft>
                <a:spcPts val="300"/>
              </a:spcAft>
            </a:pPr>
            <a:r>
              <a:rPr lang="en-US" altLang="en-US" sz="2400" dirty="0">
                <a:solidFill>
                  <a:srgbClr val="7A003C"/>
                </a:solidFill>
              </a:rPr>
              <a:t>Research respectfully involving and engaging Indigenous communities </a:t>
            </a:r>
            <a:endParaRPr lang="en-US" sz="2400" dirty="0">
              <a:solidFill>
                <a:srgbClr val="7A003C"/>
              </a:solidFill>
              <a:latin typeface="Arial" charset="0"/>
              <a:ea typeface="Arial" charset="0"/>
              <a:cs typeface="Arial" charset="0"/>
            </a:endParaRPr>
          </a:p>
        </p:txBody>
      </p:sp>
    </p:spTree>
    <p:extLst>
      <p:ext uri="{BB962C8B-B14F-4D97-AF65-F5344CB8AC3E}">
        <p14:creationId xmlns:p14="http://schemas.microsoft.com/office/powerpoint/2010/main" val="31261132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E2CB33EA-91D6-F140-A440-0A130B2A34DE}" type="slidenum">
              <a:rPr lang="en-US" smtClean="0"/>
              <a:pPr/>
              <a:t>9</a:t>
            </a:fld>
            <a:endParaRPr lang="en-US" dirty="0"/>
          </a:p>
        </p:txBody>
      </p:sp>
      <p:sp>
        <p:nvSpPr>
          <p:cNvPr id="20" name="Rectangle 3"/>
          <p:cNvSpPr txBox="1">
            <a:spLocks noChangeArrowheads="1"/>
          </p:cNvSpPr>
          <p:nvPr/>
        </p:nvSpPr>
        <p:spPr bwMode="auto">
          <a:xfrm>
            <a:off x="614363" y="1195541"/>
            <a:ext cx="8336733" cy="46153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lr>
                <a:srgbClr val="7A003C"/>
              </a:buClr>
              <a:buSzPct val="120000"/>
              <a:buFont typeface="Wingdings" pitchFamily="-107" charset="2"/>
              <a:buNone/>
              <a:defRPr sz="1800" b="1">
                <a:solidFill>
                  <a:schemeClr val="tx1"/>
                </a:solidFill>
                <a:latin typeface="+mn-lt"/>
                <a:ea typeface="+mn-ea"/>
                <a:cs typeface="+mn-cs"/>
              </a:defRPr>
            </a:lvl1pPr>
            <a:lvl2pPr marL="742950" indent="-285750" algn="l" rtl="0" eaLnBrk="0" fontAlgn="base" hangingPunct="0">
              <a:spcBef>
                <a:spcPct val="20000"/>
              </a:spcBef>
              <a:spcAft>
                <a:spcPct val="0"/>
              </a:spcAft>
              <a:buClr>
                <a:srgbClr val="7A003C"/>
              </a:buClr>
              <a:buSzPct val="60000"/>
              <a:buFont typeface="Wingdings" charset="2"/>
              <a:buChar char="q"/>
              <a:defRPr sz="20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000">
                <a:solidFill>
                  <a:schemeClr val="tx1"/>
                </a:solidFill>
                <a:latin typeface="+mn-lt"/>
                <a:ea typeface="+mn-ea"/>
                <a:cs typeface="+mn-cs"/>
              </a:defRPr>
            </a:lvl3pPr>
            <a:lvl4pPr marL="1600200" indent="-228600" algn="l" rtl="0" eaLnBrk="0" fontAlgn="base" hangingPunct="0">
              <a:spcBef>
                <a:spcPct val="20000"/>
              </a:spcBef>
              <a:spcAft>
                <a:spcPct val="0"/>
              </a:spcAft>
              <a:buFont typeface="Wingdings" charset="2"/>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lr>
                <a:schemeClr val="bg2"/>
              </a:buClr>
              <a:buSzPct val="50000"/>
              <a:buFont typeface="Wingdings" charset="2"/>
              <a:buChar char="q"/>
              <a:defRPr sz="2000">
                <a:solidFill>
                  <a:schemeClr val="tx1"/>
                </a:solidFill>
                <a:latin typeface="+mn-lt"/>
                <a:ea typeface="+mn-ea"/>
                <a:cs typeface="+mn-cs"/>
              </a:defRPr>
            </a:lvl5pPr>
            <a:lvl6pPr marL="2514600" indent="-228600" algn="l" rtl="0" fontAlgn="base">
              <a:spcBef>
                <a:spcPct val="20000"/>
              </a:spcBef>
              <a:spcAft>
                <a:spcPct val="0"/>
              </a:spcAft>
              <a:buClr>
                <a:schemeClr val="bg2"/>
              </a:buClr>
              <a:buSzPct val="50000"/>
              <a:buFont typeface="Wingdings" pitchFamily="-107" charset="2"/>
              <a:buChar char="q"/>
              <a:defRPr sz="2000">
                <a:solidFill>
                  <a:schemeClr val="tx1"/>
                </a:solidFill>
                <a:latin typeface="+mn-lt"/>
                <a:ea typeface="+mn-ea"/>
                <a:cs typeface="+mn-cs"/>
              </a:defRPr>
            </a:lvl6pPr>
            <a:lvl7pPr marL="2971800" indent="-228600" algn="l" rtl="0" fontAlgn="base">
              <a:spcBef>
                <a:spcPct val="20000"/>
              </a:spcBef>
              <a:spcAft>
                <a:spcPct val="0"/>
              </a:spcAft>
              <a:buClr>
                <a:schemeClr val="bg2"/>
              </a:buClr>
              <a:buSzPct val="50000"/>
              <a:buFont typeface="Wingdings" pitchFamily="-107" charset="2"/>
              <a:buChar char="q"/>
              <a:defRPr sz="2000">
                <a:solidFill>
                  <a:schemeClr val="tx1"/>
                </a:solidFill>
                <a:latin typeface="+mn-lt"/>
                <a:ea typeface="+mn-ea"/>
                <a:cs typeface="+mn-cs"/>
              </a:defRPr>
            </a:lvl7pPr>
            <a:lvl8pPr marL="3429000" indent="-228600" algn="l" rtl="0" fontAlgn="base">
              <a:spcBef>
                <a:spcPct val="20000"/>
              </a:spcBef>
              <a:spcAft>
                <a:spcPct val="0"/>
              </a:spcAft>
              <a:buClr>
                <a:schemeClr val="bg2"/>
              </a:buClr>
              <a:buSzPct val="50000"/>
              <a:buFont typeface="Wingdings" pitchFamily="-107" charset="2"/>
              <a:buChar char="q"/>
              <a:defRPr sz="2000">
                <a:solidFill>
                  <a:schemeClr val="tx1"/>
                </a:solidFill>
                <a:latin typeface="+mn-lt"/>
                <a:ea typeface="+mn-ea"/>
                <a:cs typeface="+mn-cs"/>
              </a:defRPr>
            </a:lvl8pPr>
            <a:lvl9pPr marL="3886200" indent="-228600" algn="l" rtl="0" fontAlgn="base">
              <a:spcBef>
                <a:spcPct val="20000"/>
              </a:spcBef>
              <a:spcAft>
                <a:spcPct val="0"/>
              </a:spcAft>
              <a:buClr>
                <a:schemeClr val="bg2"/>
              </a:buClr>
              <a:buSzPct val="50000"/>
              <a:buFont typeface="Wingdings" pitchFamily="-107" charset="2"/>
              <a:buChar char="q"/>
              <a:defRPr sz="2000">
                <a:solidFill>
                  <a:schemeClr val="tx1"/>
                </a:solidFill>
                <a:latin typeface="+mn-lt"/>
                <a:ea typeface="+mn-ea"/>
                <a:cs typeface="+mn-cs"/>
              </a:defRPr>
            </a:lvl9pPr>
          </a:lstStyle>
          <a:p>
            <a:pPr marL="285750" indent="-285750" algn="l">
              <a:buFont typeface="Arial" panose="020B0604020202020204" pitchFamily="34" charset="0"/>
              <a:buChar char="•"/>
              <a:defRPr/>
            </a:pPr>
            <a:r>
              <a:rPr lang="en-US" sz="2000" b="0" dirty="0"/>
              <a:t>The Vanier Canada Graduate Scholarship (Vanier CGS) program strives to promote equity, diversity, and inclusion throughout the application, review, and selection processes. To better equip all those participating in the Vanier CGS competition (applicants, nominating institutions, referees, reviewers), the Tri-Agencies have curated an important list of the resources to help guide each group.</a:t>
            </a:r>
          </a:p>
          <a:p>
            <a:pPr marL="285750" indent="-285750" algn="l">
              <a:buFont typeface="Arial" panose="020B0604020202020204" pitchFamily="34" charset="0"/>
              <a:buChar char="•"/>
              <a:defRPr/>
            </a:pPr>
            <a:r>
              <a:rPr lang="en-US" sz="2000" b="0" dirty="0"/>
              <a:t>The EDI page of the Vanier CGS website provides guidelines and resources geared towards applicants, host institutions, referees, and </a:t>
            </a:r>
            <a:r>
              <a:rPr lang="en-US" sz="2000" dirty="0"/>
              <a:t>reviewers</a:t>
            </a:r>
            <a:r>
              <a:rPr lang="en-US" sz="2000" b="0" dirty="0"/>
              <a:t> and readers (e.g., CIHR Vanier committee underwent unconscious/EDI training)</a:t>
            </a:r>
          </a:p>
          <a:p>
            <a:pPr marL="285750" indent="-285750" algn="l">
              <a:buFont typeface="Arial" panose="020B0604020202020204" pitchFamily="34" charset="0"/>
              <a:buChar char="•"/>
              <a:defRPr/>
            </a:pPr>
            <a:r>
              <a:rPr lang="en-US" sz="2000" b="0" dirty="0"/>
              <a:t>The EDI page addresses the following topics:</a:t>
            </a:r>
          </a:p>
          <a:p>
            <a:pPr marL="1028700" lvl="1">
              <a:buFont typeface="Arial" panose="020B0604020202020204" pitchFamily="34" charset="0"/>
              <a:buChar char="•"/>
              <a:defRPr/>
            </a:pPr>
            <a:r>
              <a:rPr lang="en-US" sz="1800" dirty="0"/>
              <a:t>promoting equity, diversity and inclusion in research</a:t>
            </a:r>
            <a:endParaRPr lang="en-US" sz="1800" dirty="0">
              <a:latin typeface="Arial" charset="0"/>
              <a:ea typeface="Arial" charset="0"/>
              <a:cs typeface="Arial" charset="0"/>
            </a:endParaRPr>
          </a:p>
          <a:p>
            <a:pPr marL="1028700" lvl="1">
              <a:buFont typeface="Arial" panose="020B0604020202020204" pitchFamily="34" charset="0"/>
              <a:buChar char="•"/>
              <a:defRPr/>
            </a:pPr>
            <a:r>
              <a:rPr lang="en-US" sz="1800" dirty="0"/>
              <a:t>research respectfully involving and engaging Indigenous communities</a:t>
            </a:r>
          </a:p>
          <a:p>
            <a:pPr marL="1028700" lvl="1">
              <a:buFont typeface="Arial" panose="020B0604020202020204" pitchFamily="34" charset="0"/>
              <a:buChar char="•"/>
              <a:defRPr/>
            </a:pPr>
            <a:r>
              <a:rPr lang="en-US" sz="1800" dirty="0"/>
              <a:t>limiting unconscious bias</a:t>
            </a:r>
          </a:p>
          <a:p>
            <a:pPr marL="342900" indent="-342900" algn="l">
              <a:spcBef>
                <a:spcPts val="0"/>
              </a:spcBef>
              <a:spcAft>
                <a:spcPts val="1000"/>
              </a:spcAft>
              <a:buFont typeface="Wingdings" charset="2"/>
              <a:buChar char="§"/>
            </a:pPr>
            <a:endParaRPr lang="en-US" b="0" dirty="0">
              <a:latin typeface="Arial" charset="0"/>
              <a:ea typeface="Arial" charset="0"/>
              <a:cs typeface="Arial" charset="0"/>
            </a:endParaRPr>
          </a:p>
        </p:txBody>
      </p:sp>
      <p:sp>
        <p:nvSpPr>
          <p:cNvPr id="7" name="Subtitle 2"/>
          <p:cNvSpPr txBox="1">
            <a:spLocks/>
          </p:cNvSpPr>
          <p:nvPr/>
        </p:nvSpPr>
        <p:spPr>
          <a:xfrm>
            <a:off x="420624" y="402881"/>
            <a:ext cx="8336733" cy="430240"/>
          </a:xfrm>
          <a:prstGeom prst="rect">
            <a:avLst/>
          </a:prstGeom>
        </p:spPr>
        <p:txBody>
          <a:bodyPr vert="horz" lIns="0" tIns="0" rIns="0" bIns="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lvl="0" algn="l">
              <a:lnSpc>
                <a:spcPct val="80000"/>
              </a:lnSpc>
              <a:spcBef>
                <a:spcPts val="600"/>
              </a:spcBef>
              <a:spcAft>
                <a:spcPts val="300"/>
              </a:spcAft>
            </a:pPr>
            <a:r>
              <a:rPr lang="en-US" altLang="en-US" sz="2400" dirty="0">
                <a:solidFill>
                  <a:srgbClr val="7A003C"/>
                </a:solidFill>
                <a:latin typeface="Arial" charset="0"/>
                <a:cs typeface="Arial" charset="0"/>
              </a:rPr>
              <a:t>Equity, Diversity and Inclusion</a:t>
            </a:r>
            <a:r>
              <a:rPr lang="en-US" altLang="en-US" sz="2400" dirty="0"/>
              <a:t> </a:t>
            </a:r>
            <a:endParaRPr lang="en-US" sz="2400" dirty="0">
              <a:solidFill>
                <a:srgbClr val="5E6A71"/>
              </a:solidFill>
              <a:latin typeface="Arial" charset="0"/>
              <a:ea typeface="Arial" charset="0"/>
              <a:cs typeface="Arial" charset="0"/>
            </a:endParaRPr>
          </a:p>
        </p:txBody>
      </p:sp>
    </p:spTree>
    <p:extLst>
      <p:ext uri="{BB962C8B-B14F-4D97-AF65-F5344CB8AC3E}">
        <p14:creationId xmlns:p14="http://schemas.microsoft.com/office/powerpoint/2010/main" val="1202766995"/>
      </p:ext>
    </p:extLst>
  </p:cSld>
  <p:clrMapOvr>
    <a:masterClrMapping/>
  </p:clrMapOvr>
</p:sld>
</file>

<file path=ppt/theme/theme1.xml><?xml version="1.0" encoding="utf-8"?>
<a:theme xmlns:a="http://schemas.openxmlformats.org/drawingml/2006/main" name="Office Theme">
  <a:themeElements>
    <a:clrScheme name="McMaster 1">
      <a:dk1>
        <a:srgbClr val="5E6971"/>
      </a:dk1>
      <a:lt1>
        <a:srgbClr val="FFFFFF"/>
      </a:lt1>
      <a:dk2>
        <a:srgbClr val="FFFFFF"/>
      </a:dk2>
      <a:lt2>
        <a:srgbClr val="FFFFFF"/>
      </a:lt2>
      <a:accent1>
        <a:srgbClr val="691A41"/>
      </a:accent1>
      <a:accent2>
        <a:srgbClr val="FFBC3C"/>
      </a:accent2>
      <a:accent3>
        <a:srgbClr val="FED100"/>
      </a:accent3>
      <a:accent4>
        <a:srgbClr val="CED64B"/>
      </a:accent4>
      <a:accent5>
        <a:srgbClr val="6FD3E3"/>
      </a:accent5>
      <a:accent6>
        <a:srgbClr val="A71930"/>
      </a:accent6>
      <a:hlink>
        <a:srgbClr val="691A41"/>
      </a:hlink>
      <a:folHlink>
        <a:srgbClr val="691A4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64917</TotalTime>
  <Words>2940</Words>
  <Application>Microsoft Office PowerPoint</Application>
  <PresentationFormat>On-screen Show (4:3)</PresentationFormat>
  <Paragraphs>403</Paragraphs>
  <Slides>35</Slides>
  <Notes>35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Examples of Leadership</vt:lpstr>
      <vt:lpstr>Examples of Leadership (cont’d)</vt:lpstr>
      <vt:lpstr>PowerPoint Presentation</vt:lpstr>
      <vt:lpstr>PowerPoint Presentation</vt:lpstr>
      <vt:lpstr>PowerPoint Presentation</vt:lpstr>
      <vt:lpstr>Tips for Leadership Statement    ‘Engaging’ &amp; ‘Impactful’</vt:lpstr>
      <vt:lpstr>Tips for Leadership Statement</vt:lpstr>
      <vt:lpstr>Tips for Leadership Statement Cont’d</vt:lpstr>
      <vt:lpstr>Crafting your Leadership Statement (cont’d)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FINAL TIPS</vt:lpstr>
      <vt:lpstr>PowerPoint Presentation</vt:lpstr>
      <vt:lpstr>PowerPoint Presentation</vt:lpstr>
    </vt:vector>
  </TitlesOfParts>
  <Company>Ariad Communications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Iwona Sowinski</dc:creator>
  <cp:lastModifiedBy>Masciantonio, Antonella</cp:lastModifiedBy>
  <cp:revision>356</cp:revision>
  <cp:lastPrinted>2020-07-23T13:24:32Z</cp:lastPrinted>
  <dcterms:created xsi:type="dcterms:W3CDTF">2017-04-21T15:41:45Z</dcterms:created>
  <dcterms:modified xsi:type="dcterms:W3CDTF">2021-07-21T18:39:54Z</dcterms:modified>
</cp:coreProperties>
</file>