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76" r:id="rId4"/>
    <p:sldId id="267" r:id="rId5"/>
    <p:sldId id="260" r:id="rId6"/>
    <p:sldId id="271" r:id="rId7"/>
    <p:sldId id="269" r:id="rId8"/>
    <p:sldId id="268" r:id="rId9"/>
    <p:sldId id="266" r:id="rId10"/>
    <p:sldId id="259" r:id="rId11"/>
    <p:sldId id="270" r:id="rId12"/>
    <p:sldId id="263" r:id="rId13"/>
    <p:sldId id="275" r:id="rId14"/>
    <p:sldId id="264" r:id="rId15"/>
    <p:sldId id="265"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150" d="100"/>
          <a:sy n="150" d="100"/>
        </p:scale>
        <p:origin x="65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BFF01-D13D-6C40-ACAC-CE0DD18E84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9C5217-35D4-A344-A6A8-96383FDD1C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EB56DE-E468-3F4E-AB8D-0E3A295A0D18}"/>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5" name="Footer Placeholder 4">
            <a:extLst>
              <a:ext uri="{FF2B5EF4-FFF2-40B4-BE49-F238E27FC236}">
                <a16:creationId xmlns:a16="http://schemas.microsoft.com/office/drawing/2014/main" id="{D51E32B3-1442-EC4B-8145-FF0FE10EC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63956F-4820-4942-B050-C16922641E5D}"/>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2725545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BCDF1-6806-134C-81C0-66A7177DB4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32F699-1567-264F-ACBC-6BC7102004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9BB031-03CC-2245-B3FD-EE1C6612C687}"/>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5" name="Footer Placeholder 4">
            <a:extLst>
              <a:ext uri="{FF2B5EF4-FFF2-40B4-BE49-F238E27FC236}">
                <a16:creationId xmlns:a16="http://schemas.microsoft.com/office/drawing/2014/main" id="{BDCC513B-2C94-4746-A719-DF7B90AF6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DD4F8-2D4A-1E46-BE97-43F43A7751F7}"/>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182260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3C8FF3-57E8-8F48-9B79-39E5BD3C76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CB1DCA-4BD6-B849-8D2C-26B1A12EA9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7405F0-2545-7D44-A778-389EBBE4F78E}"/>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5" name="Footer Placeholder 4">
            <a:extLst>
              <a:ext uri="{FF2B5EF4-FFF2-40B4-BE49-F238E27FC236}">
                <a16:creationId xmlns:a16="http://schemas.microsoft.com/office/drawing/2014/main" id="{E4867495-EBB0-1643-BD73-4BF317C0D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F5A8B8-54C9-9A4D-845E-8ABB77085ACF}"/>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2580903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CAB3F-E4BA-4E40-8E0D-D76DBD02A7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DE6ACA-37AF-E24A-9DB8-D9731015DA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A22E7-1F7A-1745-BCAC-6B26C118BAEF}"/>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5" name="Footer Placeholder 4">
            <a:extLst>
              <a:ext uri="{FF2B5EF4-FFF2-40B4-BE49-F238E27FC236}">
                <a16:creationId xmlns:a16="http://schemas.microsoft.com/office/drawing/2014/main" id="{F9E1810E-896B-FB45-8614-686ACEE386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EF7662-4CC4-3D49-8751-1931A7BBD0A9}"/>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384937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CDCE-0A4F-554C-BB4C-B0B860B08B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DC5172-7C70-F743-A069-C8A4940708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ADCA92-16B3-614B-99FB-02E554B558D8}"/>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5" name="Footer Placeholder 4">
            <a:extLst>
              <a:ext uri="{FF2B5EF4-FFF2-40B4-BE49-F238E27FC236}">
                <a16:creationId xmlns:a16="http://schemas.microsoft.com/office/drawing/2014/main" id="{F20298DE-156D-B645-AE28-1A283F2987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44376-79EE-3646-B303-53817B65BB9C}"/>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3929073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8845-FE9D-AA43-83AE-22C9965E6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A5CE44-16E8-404B-9AB7-2CE2060899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03A673-8A54-E144-819D-D8B87C02D4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74F2D2-8BBA-5B4D-86A2-328DD02589BD}"/>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6" name="Footer Placeholder 5">
            <a:extLst>
              <a:ext uri="{FF2B5EF4-FFF2-40B4-BE49-F238E27FC236}">
                <a16:creationId xmlns:a16="http://schemas.microsoft.com/office/drawing/2014/main" id="{8347E652-7688-524E-93FA-55DF82AE37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77CB7E-E8E4-B449-A983-8274F5931CE5}"/>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1541389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3B29-DF65-C947-BE82-BB0D449610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2B3917-3D28-704C-8743-E114269035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F886E8-2310-4E4E-AA99-9DEFDB4066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2CDE71-B140-EF4B-9005-EB7F4347EE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770B42-0E05-3142-83A7-648134C246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A368DD-8EF6-DC42-BF81-AC6A3E41DB38}"/>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8" name="Footer Placeholder 7">
            <a:extLst>
              <a:ext uri="{FF2B5EF4-FFF2-40B4-BE49-F238E27FC236}">
                <a16:creationId xmlns:a16="http://schemas.microsoft.com/office/drawing/2014/main" id="{A56F364F-32F7-8544-910D-E72B7244C2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CD3032-AB74-4B4E-9E11-EEA4864250D6}"/>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15710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69CE3-AFBF-D746-83B5-FCFADEFC32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1F3B7D-7A87-9F4C-983A-DFDD3077521D}"/>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4" name="Footer Placeholder 3">
            <a:extLst>
              <a:ext uri="{FF2B5EF4-FFF2-40B4-BE49-F238E27FC236}">
                <a16:creationId xmlns:a16="http://schemas.microsoft.com/office/drawing/2014/main" id="{820A4EB0-F377-A844-B288-E99C5F88BA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475FAF-5882-9340-AB41-1389B2A14B54}"/>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1494526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85A8AC-07CD-BD49-9C6E-FC25F49A31FC}"/>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3" name="Footer Placeholder 2">
            <a:extLst>
              <a:ext uri="{FF2B5EF4-FFF2-40B4-BE49-F238E27FC236}">
                <a16:creationId xmlns:a16="http://schemas.microsoft.com/office/drawing/2014/main" id="{08416A9A-E4EB-FE48-81D1-323508FC23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B9C0DAE-34E7-004B-BB3D-0AA3EC6BABAB}"/>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1658427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A34E-AF8E-2542-AF5A-04604C7CC5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D13F94-645E-E04D-9B25-3EF7204775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9E5CE7-2359-8048-93BE-CC3B757EC7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EAD429-0B12-014E-BEC4-7960FCD91722}"/>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6" name="Footer Placeholder 5">
            <a:extLst>
              <a:ext uri="{FF2B5EF4-FFF2-40B4-BE49-F238E27FC236}">
                <a16:creationId xmlns:a16="http://schemas.microsoft.com/office/drawing/2014/main" id="{BC4E93E7-0501-3946-ACE4-0467C64CB3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37C9FA-C0F8-3242-8120-AF8CA7DC0538}"/>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130860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AD28B-69AD-2848-B797-28FE484C6E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CB30D9-90DA-D346-8553-3225191781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94530F-B537-5743-B96E-3B8751CECE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30C9A-3B89-9E4F-93AE-98B7FB41C743}"/>
              </a:ext>
            </a:extLst>
          </p:cNvPr>
          <p:cNvSpPr>
            <a:spLocks noGrp="1"/>
          </p:cNvSpPr>
          <p:nvPr>
            <p:ph type="dt" sz="half" idx="10"/>
          </p:nvPr>
        </p:nvSpPr>
        <p:spPr/>
        <p:txBody>
          <a:bodyPr/>
          <a:lstStyle/>
          <a:p>
            <a:fld id="{87593524-9A8C-214F-9E0D-9B982190FF17}" type="datetimeFigureOut">
              <a:rPr lang="en-US" smtClean="0"/>
              <a:t>6/24/2024</a:t>
            </a:fld>
            <a:endParaRPr lang="en-US"/>
          </a:p>
        </p:txBody>
      </p:sp>
      <p:sp>
        <p:nvSpPr>
          <p:cNvPr id="6" name="Footer Placeholder 5">
            <a:extLst>
              <a:ext uri="{FF2B5EF4-FFF2-40B4-BE49-F238E27FC236}">
                <a16:creationId xmlns:a16="http://schemas.microsoft.com/office/drawing/2014/main" id="{B3F1B428-80F4-C542-B161-C18E3FFF05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9CA8CF-61FE-DF42-B9C0-611B73D3BBF9}"/>
              </a:ext>
            </a:extLst>
          </p:cNvPr>
          <p:cNvSpPr>
            <a:spLocks noGrp="1"/>
          </p:cNvSpPr>
          <p:nvPr>
            <p:ph type="sldNum" sz="quarter" idx="12"/>
          </p:nvPr>
        </p:nvSpPr>
        <p:spPr/>
        <p:txBody>
          <a:bodyPr/>
          <a:lstStyle/>
          <a:p>
            <a:fld id="{EF4F7828-4A3F-334C-BDDF-1D1F4405A860}" type="slidenum">
              <a:rPr lang="en-US" smtClean="0"/>
              <a:t>‹#›</a:t>
            </a:fld>
            <a:endParaRPr lang="en-US"/>
          </a:p>
        </p:txBody>
      </p:sp>
    </p:spTree>
    <p:extLst>
      <p:ext uri="{BB962C8B-B14F-4D97-AF65-F5344CB8AC3E}">
        <p14:creationId xmlns:p14="http://schemas.microsoft.com/office/powerpoint/2010/main" val="337928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ECEDAD-F0A0-FC44-8090-11A5E85A6E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2E2609-F9BD-6A40-A6F3-B714F27E60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D73E42-4C48-4248-A154-2D75F83FBF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593524-9A8C-214F-9E0D-9B982190FF17}" type="datetimeFigureOut">
              <a:rPr lang="en-US" smtClean="0"/>
              <a:t>6/24/2024</a:t>
            </a:fld>
            <a:endParaRPr lang="en-US"/>
          </a:p>
        </p:txBody>
      </p:sp>
      <p:sp>
        <p:nvSpPr>
          <p:cNvPr id="5" name="Footer Placeholder 4">
            <a:extLst>
              <a:ext uri="{FF2B5EF4-FFF2-40B4-BE49-F238E27FC236}">
                <a16:creationId xmlns:a16="http://schemas.microsoft.com/office/drawing/2014/main" id="{B5D73661-7E66-4847-A44E-F772F1460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3E29E1-D275-7940-9D25-55527FFD55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F7828-4A3F-334C-BDDF-1D1F4405A860}" type="slidenum">
              <a:rPr lang="en-US" smtClean="0"/>
              <a:t>‹#›</a:t>
            </a:fld>
            <a:endParaRPr lang="en-US"/>
          </a:p>
        </p:txBody>
      </p:sp>
    </p:spTree>
    <p:extLst>
      <p:ext uri="{BB962C8B-B14F-4D97-AF65-F5344CB8AC3E}">
        <p14:creationId xmlns:p14="http://schemas.microsoft.com/office/powerpoint/2010/main" val="1249839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csw.arizona.edu/sites/default/files/avoiding_gender_bias_in_letter_of_reference_writing.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6" name="Rectangle 145">
            <a:extLst>
              <a:ext uri="{FF2B5EF4-FFF2-40B4-BE49-F238E27FC236}">
                <a16:creationId xmlns:a16="http://schemas.microsoft.com/office/drawing/2014/main" id="{F4EFAF72-18D0-46AA-8742-0B4C57BC0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D5A31AE8-0E91-4CDA-9C9E-21D3C2098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22570" cy="6858000"/>
          </a:xfrm>
          <a:prstGeom prst="rect">
            <a:avLst/>
          </a:prstGeom>
          <a:ln>
            <a:noFill/>
          </a:ln>
          <a:effectLst/>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B7DE62-9F05-1149-9EBB-4F7EE79FA615}"/>
              </a:ext>
            </a:extLst>
          </p:cNvPr>
          <p:cNvSpPr>
            <a:spLocks noGrp="1"/>
          </p:cNvSpPr>
          <p:nvPr>
            <p:ph type="ctrTitle"/>
          </p:nvPr>
        </p:nvSpPr>
        <p:spPr>
          <a:xfrm>
            <a:off x="1031995" y="891541"/>
            <a:ext cx="5702431" cy="4074074"/>
          </a:xfrm>
        </p:spPr>
        <p:txBody>
          <a:bodyPr>
            <a:normAutofit/>
          </a:bodyPr>
          <a:lstStyle/>
          <a:p>
            <a:pPr algn="l"/>
            <a:r>
              <a:rPr lang="en-US" sz="6800" b="1" dirty="0">
                <a:solidFill>
                  <a:srgbClr val="FFFFFF"/>
                </a:solidFill>
                <a:latin typeface="Arial" panose="020B0604020202020204" pitchFamily="34" charset="0"/>
                <a:cs typeface="Arial" panose="020B0604020202020204" pitchFamily="34" charset="0"/>
              </a:rPr>
              <a:t>Tri-Council Scholarship Competitions</a:t>
            </a:r>
          </a:p>
        </p:txBody>
      </p:sp>
      <p:sp>
        <p:nvSpPr>
          <p:cNvPr id="3" name="Subtitle 2">
            <a:extLst>
              <a:ext uri="{FF2B5EF4-FFF2-40B4-BE49-F238E27FC236}">
                <a16:creationId xmlns:a16="http://schemas.microsoft.com/office/drawing/2014/main" id="{6C41945D-CD8F-E846-B1A8-6FE2AF01F1CA}"/>
              </a:ext>
            </a:extLst>
          </p:cNvPr>
          <p:cNvSpPr>
            <a:spLocks noGrp="1"/>
          </p:cNvSpPr>
          <p:nvPr>
            <p:ph type="subTitle" idx="1"/>
          </p:nvPr>
        </p:nvSpPr>
        <p:spPr>
          <a:xfrm>
            <a:off x="1303850" y="4965613"/>
            <a:ext cx="5016563" cy="921039"/>
          </a:xfrm>
        </p:spPr>
        <p:txBody>
          <a:bodyPr>
            <a:normAutofit/>
          </a:bodyPr>
          <a:lstStyle/>
          <a:p>
            <a:pPr algn="l"/>
            <a:r>
              <a:rPr lang="en-US">
                <a:solidFill>
                  <a:srgbClr val="FFFFFF"/>
                </a:solidFill>
              </a:rPr>
              <a:t>Writing a compelling support letter</a:t>
            </a:r>
          </a:p>
        </p:txBody>
      </p:sp>
      <p:sp>
        <p:nvSpPr>
          <p:cNvPr id="150" name="Rectangle 149">
            <a:extLst>
              <a:ext uri="{FF2B5EF4-FFF2-40B4-BE49-F238E27FC236}">
                <a16:creationId xmlns:a16="http://schemas.microsoft.com/office/drawing/2014/main" id="{E6D2DCEA-04F1-4EFD-B194-00459B277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IHR">
            <a:extLst>
              <a:ext uri="{FF2B5EF4-FFF2-40B4-BE49-F238E27FC236}">
                <a16:creationId xmlns:a16="http://schemas.microsoft.com/office/drawing/2014/main" id="{C0D8F519-CBDE-3847-A8DC-CDFC60F6613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16553" y="891540"/>
            <a:ext cx="2654176" cy="1537737"/>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pic>
        <p:nvPicPr>
          <p:cNvPr id="1030" name="Picture 6" descr="SSHRC">
            <a:extLst>
              <a:ext uri="{FF2B5EF4-FFF2-40B4-BE49-F238E27FC236}">
                <a16:creationId xmlns:a16="http://schemas.microsoft.com/office/drawing/2014/main" id="{F617EA96-6643-3845-A2D4-A737F424D87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121684" y="4428724"/>
            <a:ext cx="2643914" cy="1531792"/>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pic>
        <p:nvPicPr>
          <p:cNvPr id="1028" name="Picture 4" descr="NSERC">
            <a:extLst>
              <a:ext uri="{FF2B5EF4-FFF2-40B4-BE49-F238E27FC236}">
                <a16:creationId xmlns:a16="http://schemas.microsoft.com/office/drawing/2014/main" id="{C38616F6-E65C-C248-9191-3532988B5F3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122282" y="2663105"/>
            <a:ext cx="2643913" cy="1531791"/>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369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20" name="Group 19">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28" name="Freeform: Shape 27">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21" name="Group 20">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22" name="Group 21">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26" name="Freeform: Shape 25">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3" name="Group 22">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24" name="Freeform: Shape 23">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A0503044-C099-E944-96BD-4C8860493D92}"/>
              </a:ext>
            </a:extLst>
          </p:cNvPr>
          <p:cNvSpPr>
            <a:spLocks noGrp="1"/>
          </p:cNvSpPr>
          <p:nvPr>
            <p:ph type="title"/>
          </p:nvPr>
        </p:nvSpPr>
        <p:spPr>
          <a:xfrm>
            <a:off x="1248570" y="2632352"/>
            <a:ext cx="2655887" cy="3213277"/>
          </a:xfrm>
        </p:spPr>
        <p:txBody>
          <a:bodyPr anchor="t">
            <a:normAutofit/>
          </a:bodyPr>
          <a:lstStyle/>
          <a:p>
            <a:r>
              <a:rPr lang="en-US" sz="4000" b="1" dirty="0">
                <a:latin typeface="Arial" panose="020B0604020202020204" pitchFamily="34" charset="0"/>
                <a:cs typeface="Arial" panose="020B0604020202020204" pitchFamily="34" charset="0"/>
              </a:rPr>
              <a:t>Avoid Discipline Specific Lingo</a:t>
            </a:r>
          </a:p>
        </p:txBody>
      </p:sp>
      <p:sp>
        <p:nvSpPr>
          <p:cNvPr id="3" name="Content Placeholder 2">
            <a:extLst>
              <a:ext uri="{FF2B5EF4-FFF2-40B4-BE49-F238E27FC236}">
                <a16:creationId xmlns:a16="http://schemas.microsoft.com/office/drawing/2014/main" id="{CC120040-1777-414A-BED6-0568014C1E95}"/>
              </a:ext>
            </a:extLst>
          </p:cNvPr>
          <p:cNvSpPr>
            <a:spLocks noGrp="1"/>
          </p:cNvSpPr>
          <p:nvPr>
            <p:ph idx="1"/>
          </p:nvPr>
        </p:nvSpPr>
        <p:spPr>
          <a:xfrm>
            <a:off x="5232401" y="1721579"/>
            <a:ext cx="6140449" cy="3952648"/>
          </a:xfrm>
        </p:spPr>
        <p:txBody>
          <a:bodyPr>
            <a:normAutofit/>
          </a:bodyPr>
          <a:lstStyle/>
          <a:p>
            <a:pPr marL="0" indent="0">
              <a:buNone/>
            </a:pPr>
            <a:r>
              <a:rPr lang="en-US" sz="2400" dirty="0">
                <a:solidFill>
                  <a:schemeClr val="tx1">
                    <a:alpha val="80000"/>
                  </a:schemeClr>
                </a:solidFill>
              </a:rPr>
              <a:t>Students are generally too new to their fields of study to convert discipline specific terminology into clear, concise explanations of their research, and so the onus falls to the referee to put the excellence of the student into understandable context for rankers not part of the discipline</a:t>
            </a:r>
          </a:p>
        </p:txBody>
      </p:sp>
    </p:spTree>
    <p:extLst>
      <p:ext uri="{BB962C8B-B14F-4D97-AF65-F5344CB8AC3E}">
        <p14:creationId xmlns:p14="http://schemas.microsoft.com/office/powerpoint/2010/main" val="264999336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D016B0B5-1FDA-E440-BC93-6D061962D6C1}"/>
              </a:ext>
            </a:extLst>
          </p:cNvPr>
          <p:cNvSpPr>
            <a:spLocks noGrp="1"/>
          </p:cNvSpPr>
          <p:nvPr>
            <p:ph type="title"/>
          </p:nvPr>
        </p:nvSpPr>
        <p:spPr>
          <a:xfrm>
            <a:off x="1195389" y="2216061"/>
            <a:ext cx="2655887" cy="3213277"/>
          </a:xfrm>
        </p:spPr>
        <p:txBody>
          <a:bodyPr anchor="t">
            <a:normAutofit fontScale="90000"/>
          </a:bodyPr>
          <a:lstStyle/>
          <a:p>
            <a:r>
              <a:rPr lang="en-US" sz="4000" b="1" dirty="0">
                <a:latin typeface="Arial" panose="020B0604020202020204" pitchFamily="34" charset="0"/>
                <a:cs typeface="Arial" panose="020B0604020202020204" pitchFamily="34" charset="0"/>
              </a:rPr>
              <a:t>The student is more important than the research proposal</a:t>
            </a:r>
          </a:p>
        </p:txBody>
      </p:sp>
      <p:sp>
        <p:nvSpPr>
          <p:cNvPr id="3" name="Content Placeholder 2">
            <a:extLst>
              <a:ext uri="{FF2B5EF4-FFF2-40B4-BE49-F238E27FC236}">
                <a16:creationId xmlns:a16="http://schemas.microsoft.com/office/drawing/2014/main" id="{080C9734-B0C8-D946-8B3C-E32E5B92A711}"/>
              </a:ext>
            </a:extLst>
          </p:cNvPr>
          <p:cNvSpPr>
            <a:spLocks noGrp="1"/>
          </p:cNvSpPr>
          <p:nvPr>
            <p:ph idx="1"/>
          </p:nvPr>
        </p:nvSpPr>
        <p:spPr>
          <a:xfrm>
            <a:off x="5232401" y="1721579"/>
            <a:ext cx="6140449" cy="3952648"/>
          </a:xfrm>
        </p:spPr>
        <p:txBody>
          <a:bodyPr>
            <a:normAutofit/>
          </a:bodyPr>
          <a:lstStyle/>
          <a:p>
            <a:pPr marL="0" indent="0">
              <a:buNone/>
            </a:pPr>
            <a:r>
              <a:rPr lang="en-US" sz="2400" dirty="0">
                <a:solidFill>
                  <a:schemeClr val="tx1">
                    <a:alpha val="80000"/>
                  </a:schemeClr>
                </a:solidFill>
              </a:rPr>
              <a:t>The research work is largely a platform for the student to display their ingenuity and technical skills. Don’t talk only about the research, be sure to also talk about the merits of the student and their past and potential contributions to research.  </a:t>
            </a:r>
          </a:p>
          <a:p>
            <a:pPr marL="0" indent="0">
              <a:buNone/>
            </a:pPr>
            <a:r>
              <a:rPr lang="en-US" sz="2400" dirty="0">
                <a:solidFill>
                  <a:schemeClr val="tx1">
                    <a:alpha val="80000"/>
                  </a:schemeClr>
                </a:solidFill>
              </a:rPr>
              <a:t>And remember – research is only a percentage of what the student is being evaluated upon for the scholarship, so balance the letter with equally long sections for all areas which the student must display excellence.</a:t>
            </a:r>
          </a:p>
        </p:txBody>
      </p:sp>
    </p:spTree>
    <p:extLst>
      <p:ext uri="{BB962C8B-B14F-4D97-AF65-F5344CB8AC3E}">
        <p14:creationId xmlns:p14="http://schemas.microsoft.com/office/powerpoint/2010/main" val="287836282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84CD6C69-C74F-A242-A1D0-34951F4B4B66}"/>
              </a:ext>
            </a:extLst>
          </p:cNvPr>
          <p:cNvSpPr>
            <a:spLocks noGrp="1"/>
          </p:cNvSpPr>
          <p:nvPr>
            <p:ph type="title"/>
          </p:nvPr>
        </p:nvSpPr>
        <p:spPr>
          <a:xfrm>
            <a:off x="1169988" y="2365652"/>
            <a:ext cx="2860670" cy="3213277"/>
          </a:xfrm>
        </p:spPr>
        <p:txBody>
          <a:bodyPr anchor="t">
            <a:normAutofit/>
          </a:bodyPr>
          <a:lstStyle/>
          <a:p>
            <a:r>
              <a:rPr lang="en-US" sz="4000" b="1" dirty="0">
                <a:latin typeface="Arial" panose="020B0604020202020204" pitchFamily="34" charset="0"/>
                <a:cs typeface="Arial" panose="020B0604020202020204" pitchFamily="34" charset="0"/>
              </a:rPr>
              <a:t>Evidence supported skills </a:t>
            </a:r>
          </a:p>
        </p:txBody>
      </p:sp>
      <p:sp>
        <p:nvSpPr>
          <p:cNvPr id="3" name="Content Placeholder 2">
            <a:extLst>
              <a:ext uri="{FF2B5EF4-FFF2-40B4-BE49-F238E27FC236}">
                <a16:creationId xmlns:a16="http://schemas.microsoft.com/office/drawing/2014/main" id="{49A97D05-A197-7A46-AD5A-5B527C505908}"/>
              </a:ext>
            </a:extLst>
          </p:cNvPr>
          <p:cNvSpPr>
            <a:spLocks noGrp="1"/>
          </p:cNvSpPr>
          <p:nvPr>
            <p:ph idx="1"/>
          </p:nvPr>
        </p:nvSpPr>
        <p:spPr>
          <a:xfrm>
            <a:off x="5232401" y="1721579"/>
            <a:ext cx="6140449" cy="3952648"/>
          </a:xfrm>
        </p:spPr>
        <p:txBody>
          <a:bodyPr>
            <a:normAutofit/>
          </a:bodyPr>
          <a:lstStyle/>
          <a:p>
            <a:pPr marL="0" indent="0">
              <a:buNone/>
            </a:pPr>
            <a:r>
              <a:rPr lang="en-US" sz="2400" dirty="0">
                <a:solidFill>
                  <a:schemeClr val="tx1">
                    <a:alpha val="80000"/>
                  </a:schemeClr>
                </a:solidFill>
              </a:rPr>
              <a:t>Claims of personality traits (ex. innovative) are easily dismissed by reviewers if not associated with several examples where the applicant displayed this trait to the referee</a:t>
            </a:r>
          </a:p>
          <a:p>
            <a:pPr marL="0" indent="0">
              <a:buNone/>
            </a:pPr>
            <a:endParaRPr lang="en-US" sz="2400" dirty="0">
              <a:solidFill>
                <a:schemeClr val="tx1">
                  <a:alpha val="80000"/>
                </a:schemeClr>
              </a:solidFill>
            </a:endParaRPr>
          </a:p>
          <a:p>
            <a:pPr marL="0" indent="0">
              <a:buNone/>
            </a:pPr>
            <a:r>
              <a:rPr lang="en-US" sz="2400" dirty="0">
                <a:solidFill>
                  <a:schemeClr val="tx1">
                    <a:alpha val="80000"/>
                  </a:schemeClr>
                </a:solidFill>
              </a:rPr>
              <a:t>Additionally, focus on cognitive and non-cognitive attributes in a way that they are on balance with the award criteria</a:t>
            </a:r>
          </a:p>
        </p:txBody>
      </p:sp>
    </p:spTree>
    <p:extLst>
      <p:ext uri="{BB962C8B-B14F-4D97-AF65-F5344CB8AC3E}">
        <p14:creationId xmlns:p14="http://schemas.microsoft.com/office/powerpoint/2010/main" val="42211621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84CD6C69-C74F-A242-A1D0-34951F4B4B66}"/>
              </a:ext>
            </a:extLst>
          </p:cNvPr>
          <p:cNvSpPr>
            <a:spLocks noGrp="1"/>
          </p:cNvSpPr>
          <p:nvPr>
            <p:ph type="title"/>
          </p:nvPr>
        </p:nvSpPr>
        <p:spPr>
          <a:xfrm>
            <a:off x="1169988" y="2365652"/>
            <a:ext cx="2860670" cy="3213277"/>
          </a:xfrm>
        </p:spPr>
        <p:txBody>
          <a:bodyPr anchor="t">
            <a:normAutofit/>
          </a:bodyPr>
          <a:lstStyle/>
          <a:p>
            <a:r>
              <a:rPr lang="en-US" sz="4000" b="1" dirty="0">
                <a:latin typeface="Arial" panose="020B0604020202020204" pitchFamily="34" charset="0"/>
                <a:cs typeface="Arial" panose="020B0604020202020204" pitchFamily="34" charset="0"/>
              </a:rPr>
              <a:t>Evidence supported skills </a:t>
            </a:r>
          </a:p>
        </p:txBody>
      </p:sp>
      <p:sp>
        <p:nvSpPr>
          <p:cNvPr id="3" name="Content Placeholder 2">
            <a:extLst>
              <a:ext uri="{FF2B5EF4-FFF2-40B4-BE49-F238E27FC236}">
                <a16:creationId xmlns:a16="http://schemas.microsoft.com/office/drawing/2014/main" id="{49A97D05-A197-7A46-AD5A-5B527C505908}"/>
              </a:ext>
            </a:extLst>
          </p:cNvPr>
          <p:cNvSpPr>
            <a:spLocks noGrp="1"/>
          </p:cNvSpPr>
          <p:nvPr>
            <p:ph idx="1"/>
          </p:nvPr>
        </p:nvSpPr>
        <p:spPr>
          <a:xfrm>
            <a:off x="5232401" y="1071562"/>
            <a:ext cx="6140449" cy="5057775"/>
          </a:xfrm>
        </p:spPr>
        <p:txBody>
          <a:bodyPr>
            <a:normAutofit/>
          </a:bodyPr>
          <a:lstStyle/>
          <a:p>
            <a:pPr marL="0" indent="0">
              <a:buNone/>
            </a:pPr>
            <a:r>
              <a:rPr lang="en-US" sz="2400" dirty="0">
                <a:solidFill>
                  <a:schemeClr val="tx1">
                    <a:alpha val="80000"/>
                  </a:schemeClr>
                </a:solidFill>
              </a:rPr>
              <a:t>Focus on their professional accomplishments not the effort to achieve them</a:t>
            </a:r>
          </a:p>
          <a:p>
            <a:pPr marL="0" indent="0">
              <a:buNone/>
            </a:pPr>
            <a:endParaRPr lang="en-US" sz="2400" dirty="0">
              <a:solidFill>
                <a:schemeClr val="tx1">
                  <a:alpha val="80000"/>
                </a:schemeClr>
              </a:solidFill>
            </a:endParaRPr>
          </a:p>
          <a:p>
            <a:pPr marL="0" indent="0">
              <a:buNone/>
            </a:pPr>
            <a:r>
              <a:rPr lang="en-US" sz="2400" dirty="0">
                <a:solidFill>
                  <a:schemeClr val="tx1">
                    <a:alpha val="80000"/>
                  </a:schemeClr>
                </a:solidFill>
              </a:rPr>
              <a:t>Avoid doubt-raising phrases and hedges such as “likely to succeed’ vs ‘will undoubtedly succeed</a:t>
            </a:r>
          </a:p>
          <a:p>
            <a:pPr marL="0" indent="0">
              <a:buNone/>
            </a:pPr>
            <a:endParaRPr lang="en-US" sz="2400" dirty="0">
              <a:solidFill>
                <a:schemeClr val="tx1">
                  <a:alpha val="80000"/>
                </a:schemeClr>
              </a:solidFill>
            </a:endParaRPr>
          </a:p>
          <a:p>
            <a:pPr marL="0" indent="0">
              <a:buNone/>
            </a:pPr>
            <a:r>
              <a:rPr lang="en-US" sz="2400" dirty="0">
                <a:solidFill>
                  <a:schemeClr val="tx1">
                    <a:alpha val="80000"/>
                  </a:schemeClr>
                </a:solidFill>
              </a:rPr>
              <a:t>Do not include personal information related to ethnicity, age, hobbies, marital or family status, religion, disability.</a:t>
            </a:r>
          </a:p>
        </p:txBody>
      </p:sp>
    </p:spTree>
    <p:extLst>
      <p:ext uri="{BB962C8B-B14F-4D97-AF65-F5344CB8AC3E}">
        <p14:creationId xmlns:p14="http://schemas.microsoft.com/office/powerpoint/2010/main" val="293733296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3B923697-1E7D-B84C-887C-A92FB54498F1}"/>
              </a:ext>
            </a:extLst>
          </p:cNvPr>
          <p:cNvSpPr>
            <a:spLocks noGrp="1"/>
          </p:cNvSpPr>
          <p:nvPr>
            <p:ph type="title"/>
          </p:nvPr>
        </p:nvSpPr>
        <p:spPr>
          <a:xfrm>
            <a:off x="974721" y="3309079"/>
            <a:ext cx="3000379" cy="3213277"/>
          </a:xfrm>
        </p:spPr>
        <p:txBody>
          <a:bodyPr anchor="t">
            <a:normAutofit/>
          </a:bodyPr>
          <a:lstStyle/>
          <a:p>
            <a:r>
              <a:rPr lang="en-US" sz="4000" b="1" dirty="0">
                <a:latin typeface="Arial" panose="020B0604020202020204" pitchFamily="34" charset="0"/>
                <a:cs typeface="Arial" panose="020B0604020202020204" pitchFamily="34" charset="0"/>
              </a:rPr>
              <a:t>Leadership</a:t>
            </a:r>
          </a:p>
        </p:txBody>
      </p:sp>
      <p:sp>
        <p:nvSpPr>
          <p:cNvPr id="3" name="Content Placeholder 2">
            <a:extLst>
              <a:ext uri="{FF2B5EF4-FFF2-40B4-BE49-F238E27FC236}">
                <a16:creationId xmlns:a16="http://schemas.microsoft.com/office/drawing/2014/main" id="{1ECEB6AF-32B2-7048-83C8-0E1BF0B77FE3}"/>
              </a:ext>
            </a:extLst>
          </p:cNvPr>
          <p:cNvSpPr>
            <a:spLocks noGrp="1"/>
          </p:cNvSpPr>
          <p:nvPr>
            <p:ph idx="1"/>
          </p:nvPr>
        </p:nvSpPr>
        <p:spPr>
          <a:xfrm>
            <a:off x="5232401" y="1000125"/>
            <a:ext cx="6140449" cy="4674102"/>
          </a:xfrm>
        </p:spPr>
        <p:txBody>
          <a:bodyPr>
            <a:normAutofit/>
          </a:bodyPr>
          <a:lstStyle/>
          <a:p>
            <a:pPr marL="0" indent="0">
              <a:buNone/>
            </a:pPr>
            <a:r>
              <a:rPr lang="en-US" sz="2400" dirty="0">
                <a:solidFill>
                  <a:schemeClr val="tx1">
                    <a:alpha val="80000"/>
                  </a:schemeClr>
                </a:solidFill>
              </a:rPr>
              <a:t>Leadership is beneficial for the CGS but it is crucial for the Banting and Vanier</a:t>
            </a:r>
          </a:p>
          <a:p>
            <a:pPr marL="0" indent="0">
              <a:buNone/>
            </a:pPr>
            <a:endParaRPr lang="en-US" sz="2400" dirty="0">
              <a:solidFill>
                <a:schemeClr val="tx1">
                  <a:alpha val="80000"/>
                </a:schemeClr>
              </a:solidFill>
            </a:endParaRPr>
          </a:p>
          <a:p>
            <a:pPr marL="0" indent="0">
              <a:buNone/>
            </a:pPr>
            <a:r>
              <a:rPr lang="en-US" sz="2400" dirty="0">
                <a:solidFill>
                  <a:schemeClr val="tx1">
                    <a:alpha val="80000"/>
                  </a:schemeClr>
                </a:solidFill>
              </a:rPr>
              <a:t>Reviewers are not looking for roles that any students in the Faculty does regularly (ex. being a TA) but rather unique roles (ex. President of a society, started a new company/NGO, launched a mentorship program) where the student is exceptional.  Make sure to really highlight these unique roles in the letter.</a:t>
            </a:r>
          </a:p>
        </p:txBody>
      </p:sp>
    </p:spTree>
    <p:extLst>
      <p:ext uri="{BB962C8B-B14F-4D97-AF65-F5344CB8AC3E}">
        <p14:creationId xmlns:p14="http://schemas.microsoft.com/office/powerpoint/2010/main" val="3924330604"/>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3" name="Rectangle 112">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B78BF5-61F1-7345-8E7E-B53FF9C048FB}"/>
              </a:ext>
            </a:extLst>
          </p:cNvPr>
          <p:cNvSpPr>
            <a:spLocks noGrp="1"/>
          </p:cNvSpPr>
          <p:nvPr>
            <p:ph type="title"/>
          </p:nvPr>
        </p:nvSpPr>
        <p:spPr>
          <a:xfrm>
            <a:off x="1196676" y="2022752"/>
            <a:ext cx="3527425" cy="4366936"/>
          </a:xfrm>
        </p:spPr>
        <p:txBody>
          <a:bodyPr anchor="t">
            <a:normAutofit/>
          </a:bodyPr>
          <a:lstStyle/>
          <a:p>
            <a:r>
              <a:rPr lang="en-US" sz="3700" b="1">
                <a:latin typeface="Arial" panose="020B0604020202020204" pitchFamily="34" charset="0"/>
                <a:cs typeface="Arial" panose="020B0604020202020204" pitchFamily="34" charset="0"/>
              </a:rPr>
              <a:t>Volunteership or Leadership</a:t>
            </a:r>
          </a:p>
        </p:txBody>
      </p:sp>
      <p:sp>
        <p:nvSpPr>
          <p:cNvPr id="3" name="Content Placeholder 2">
            <a:extLst>
              <a:ext uri="{FF2B5EF4-FFF2-40B4-BE49-F238E27FC236}">
                <a16:creationId xmlns:a16="http://schemas.microsoft.com/office/drawing/2014/main" id="{03F19F7B-CC3E-9B49-9440-75D91F6D7BF1}"/>
              </a:ext>
            </a:extLst>
          </p:cNvPr>
          <p:cNvSpPr>
            <a:spLocks noGrp="1"/>
          </p:cNvSpPr>
          <p:nvPr>
            <p:ph idx="1"/>
          </p:nvPr>
        </p:nvSpPr>
        <p:spPr>
          <a:xfrm>
            <a:off x="5222081" y="1641752"/>
            <a:ext cx="5260975" cy="3960000"/>
          </a:xfrm>
        </p:spPr>
        <p:txBody>
          <a:bodyPr>
            <a:normAutofit/>
          </a:bodyPr>
          <a:lstStyle/>
          <a:p>
            <a:pPr marL="0" indent="0">
              <a:buNone/>
            </a:pPr>
            <a:r>
              <a:rPr lang="en-US" sz="2400" dirty="0">
                <a:solidFill>
                  <a:schemeClr val="tx1">
                    <a:alpha val="80000"/>
                  </a:schemeClr>
                </a:solidFill>
              </a:rPr>
              <a:t>Support letters where the referee is confusing volunteering activities (helper roles) versus leadership activities (organizer and planning roles) don’t usually resonate well</a:t>
            </a:r>
          </a:p>
        </p:txBody>
      </p:sp>
      <p:grpSp>
        <p:nvGrpSpPr>
          <p:cNvPr id="115" name="Group 114">
            <a:extLst>
              <a:ext uri="{FF2B5EF4-FFF2-40B4-BE49-F238E27FC236}">
                <a16:creationId xmlns:a16="http://schemas.microsoft.com/office/drawing/2014/main" id="{4728F330-19FB-4D39-BD0F-53032ABFEB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79015" y="0"/>
            <a:ext cx="712985" cy="6858000"/>
            <a:chOff x="11479015" y="0"/>
            <a:chExt cx="712985" cy="6858000"/>
          </a:xfrm>
          <a:effectLst>
            <a:outerShdw blurRad="381000" dist="152400" dir="10800000" algn="ctr" rotWithShape="0">
              <a:schemeClr val="bg1">
                <a:alpha val="10000"/>
              </a:schemeClr>
            </a:outerShdw>
          </a:effectLst>
        </p:grpSpPr>
        <p:sp>
          <p:nvSpPr>
            <p:cNvPr id="116" name="Freeform: Shape 115">
              <a:extLst>
                <a:ext uri="{FF2B5EF4-FFF2-40B4-BE49-F238E27FC236}">
                  <a16:creationId xmlns:a16="http://schemas.microsoft.com/office/drawing/2014/main" id="{30220D63-6F38-42F9-8AAD-3B1363A4F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8" y="0"/>
              <a:ext cx="712982" cy="6858000"/>
            </a:xfrm>
            <a:custGeom>
              <a:avLst/>
              <a:gdLst>
                <a:gd name="connsiteX0" fmla="*/ 280560 w 712982"/>
                <a:gd name="connsiteY0" fmla="*/ 0 h 6858000"/>
                <a:gd name="connsiteX1" fmla="*/ 712982 w 712982"/>
                <a:gd name="connsiteY1" fmla="*/ 0 h 6858000"/>
                <a:gd name="connsiteX2" fmla="*/ 712982 w 712982"/>
                <a:gd name="connsiteY2" fmla="*/ 6858000 h 6858000"/>
                <a:gd name="connsiteX3" fmla="*/ 372527 w 712982"/>
                <a:gd name="connsiteY3" fmla="*/ 6858000 h 6858000"/>
                <a:gd name="connsiteX4" fmla="*/ 372901 w 712982"/>
                <a:gd name="connsiteY4" fmla="*/ 6835810 h 6858000"/>
                <a:gd name="connsiteX5" fmla="*/ 363017 w 712982"/>
                <a:gd name="connsiteY5" fmla="*/ 6518145 h 6858000"/>
                <a:gd name="connsiteX6" fmla="*/ 310498 w 712982"/>
                <a:gd name="connsiteY6" fmla="*/ 6393936 h 6858000"/>
                <a:gd name="connsiteX7" fmla="*/ 305420 w 712982"/>
                <a:gd name="connsiteY7" fmla="*/ 6355564 h 6858000"/>
                <a:gd name="connsiteX8" fmla="*/ 311030 w 712982"/>
                <a:gd name="connsiteY8" fmla="*/ 6267729 h 6858000"/>
                <a:gd name="connsiteX9" fmla="*/ 281440 w 712982"/>
                <a:gd name="connsiteY9" fmla="*/ 6090959 h 6858000"/>
                <a:gd name="connsiteX10" fmla="*/ 258928 w 712982"/>
                <a:gd name="connsiteY10" fmla="*/ 6026981 h 6858000"/>
                <a:gd name="connsiteX11" fmla="*/ 245105 w 712982"/>
                <a:gd name="connsiteY11" fmla="*/ 5991615 h 6858000"/>
                <a:gd name="connsiteX12" fmla="*/ 197441 w 712982"/>
                <a:gd name="connsiteY12" fmla="*/ 5807458 h 6858000"/>
                <a:gd name="connsiteX13" fmla="*/ 159115 w 712982"/>
                <a:gd name="connsiteY13" fmla="*/ 5727356 h 6858000"/>
                <a:gd name="connsiteX14" fmla="*/ 152306 w 712982"/>
                <a:gd name="connsiteY14" fmla="*/ 5705270 h 6858000"/>
                <a:gd name="connsiteX15" fmla="*/ 150939 w 712982"/>
                <a:gd name="connsiteY15" fmla="*/ 5580441 h 6858000"/>
                <a:gd name="connsiteX16" fmla="*/ 187956 w 712982"/>
                <a:gd name="connsiteY16" fmla="*/ 5482729 h 6858000"/>
                <a:gd name="connsiteX17" fmla="*/ 201902 w 712982"/>
                <a:gd name="connsiteY17" fmla="*/ 5463053 h 6858000"/>
                <a:gd name="connsiteX18" fmla="*/ 168174 w 712982"/>
                <a:gd name="connsiteY18" fmla="*/ 5205662 h 6858000"/>
                <a:gd name="connsiteX19" fmla="*/ 157186 w 712982"/>
                <a:gd name="connsiteY19" fmla="*/ 5166766 h 6858000"/>
                <a:gd name="connsiteX20" fmla="*/ 163999 w 712982"/>
                <a:gd name="connsiteY20" fmla="*/ 4972256 h 6858000"/>
                <a:gd name="connsiteX21" fmla="*/ 163388 w 712982"/>
                <a:gd name="connsiteY21" fmla="*/ 4915833 h 6858000"/>
                <a:gd name="connsiteX22" fmla="*/ 166361 w 712982"/>
                <a:gd name="connsiteY22" fmla="*/ 4712964 h 6858000"/>
                <a:gd name="connsiteX23" fmla="*/ 140122 w 712982"/>
                <a:gd name="connsiteY23" fmla="*/ 4687152 h 6858000"/>
                <a:gd name="connsiteX24" fmla="*/ 73058 w 712982"/>
                <a:gd name="connsiteY24" fmla="*/ 4611951 h 6858000"/>
                <a:gd name="connsiteX25" fmla="*/ 3979 w 712982"/>
                <a:gd name="connsiteY25" fmla="*/ 4456771 h 6858000"/>
                <a:gd name="connsiteX26" fmla="*/ 2091 w 712982"/>
                <a:gd name="connsiteY26" fmla="*/ 4412781 h 6858000"/>
                <a:gd name="connsiteX27" fmla="*/ 75905 w 712982"/>
                <a:gd name="connsiteY27" fmla="*/ 4292897 h 6858000"/>
                <a:gd name="connsiteX28" fmla="*/ 104434 w 712982"/>
                <a:gd name="connsiteY28" fmla="*/ 4235333 h 6858000"/>
                <a:gd name="connsiteX29" fmla="*/ 151065 w 712982"/>
                <a:gd name="connsiteY29" fmla="*/ 4075686 h 6858000"/>
                <a:gd name="connsiteX30" fmla="*/ 161243 w 712982"/>
                <a:gd name="connsiteY30" fmla="*/ 4061695 h 6858000"/>
                <a:gd name="connsiteX31" fmla="*/ 286285 w 712982"/>
                <a:gd name="connsiteY31" fmla="*/ 3933862 h 6858000"/>
                <a:gd name="connsiteX32" fmla="*/ 306926 w 712982"/>
                <a:gd name="connsiteY32" fmla="*/ 3905847 h 6858000"/>
                <a:gd name="connsiteX33" fmla="*/ 340015 w 712982"/>
                <a:gd name="connsiteY33" fmla="*/ 3871199 h 6858000"/>
                <a:gd name="connsiteX34" fmla="*/ 400111 w 712982"/>
                <a:gd name="connsiteY34" fmla="*/ 3767743 h 6858000"/>
                <a:gd name="connsiteX35" fmla="*/ 409694 w 712982"/>
                <a:gd name="connsiteY35" fmla="*/ 3646690 h 6858000"/>
                <a:gd name="connsiteX36" fmla="*/ 428447 w 712982"/>
                <a:gd name="connsiteY36" fmla="*/ 3499752 h 6858000"/>
                <a:gd name="connsiteX37" fmla="*/ 445033 w 712982"/>
                <a:gd name="connsiteY37" fmla="*/ 3437349 h 6858000"/>
                <a:gd name="connsiteX38" fmla="*/ 471431 w 712982"/>
                <a:gd name="connsiteY38" fmla="*/ 3272018 h 6858000"/>
                <a:gd name="connsiteX39" fmla="*/ 495919 w 712982"/>
                <a:gd name="connsiteY39" fmla="*/ 3153432 h 6858000"/>
                <a:gd name="connsiteX40" fmla="*/ 499541 w 712982"/>
                <a:gd name="connsiteY40" fmla="*/ 2985907 h 6858000"/>
                <a:gd name="connsiteX41" fmla="*/ 491640 w 712982"/>
                <a:gd name="connsiteY41" fmla="*/ 2905697 h 6858000"/>
                <a:gd name="connsiteX42" fmla="*/ 586592 w 712982"/>
                <a:gd name="connsiteY42" fmla="*/ 2746325 h 6858000"/>
                <a:gd name="connsiteX43" fmla="*/ 647211 w 712982"/>
                <a:gd name="connsiteY43" fmla="*/ 2620857 h 6858000"/>
                <a:gd name="connsiteX44" fmla="*/ 598120 w 712982"/>
                <a:gd name="connsiteY44" fmla="*/ 2501248 h 6858000"/>
                <a:gd name="connsiteX45" fmla="*/ 560897 w 712982"/>
                <a:gd name="connsiteY45" fmla="*/ 2471368 h 6858000"/>
                <a:gd name="connsiteX46" fmla="*/ 506928 w 712982"/>
                <a:gd name="connsiteY46" fmla="*/ 2272389 h 6858000"/>
                <a:gd name="connsiteX47" fmla="*/ 474122 w 712982"/>
                <a:gd name="connsiteY47" fmla="*/ 1983284 h 6858000"/>
                <a:gd name="connsiteX48" fmla="*/ 349180 w 712982"/>
                <a:gd name="connsiteY48" fmla="*/ 1510207 h 6858000"/>
                <a:gd name="connsiteX49" fmla="*/ 306451 w 712982"/>
                <a:gd name="connsiteY49" fmla="*/ 1430003 h 6858000"/>
                <a:gd name="connsiteX50" fmla="*/ 287747 w 712982"/>
                <a:gd name="connsiteY50" fmla="*/ 1336633 h 6858000"/>
                <a:gd name="connsiteX51" fmla="*/ 304326 w 712982"/>
                <a:gd name="connsiteY51" fmla="*/ 1298229 h 6858000"/>
                <a:gd name="connsiteX52" fmla="*/ 317671 w 712982"/>
                <a:gd name="connsiteY52" fmla="*/ 1136667 h 6858000"/>
                <a:gd name="connsiteX53" fmla="*/ 314959 w 712982"/>
                <a:gd name="connsiteY53" fmla="*/ 1106522 h 6858000"/>
                <a:gd name="connsiteX54" fmla="*/ 290675 w 712982"/>
                <a:gd name="connsiteY54" fmla="*/ 1004980 h 6858000"/>
                <a:gd name="connsiteX55" fmla="*/ 272712 w 712982"/>
                <a:gd name="connsiteY55" fmla="*/ 910357 h 6858000"/>
                <a:gd name="connsiteX56" fmla="*/ 270963 w 712982"/>
                <a:gd name="connsiteY56" fmla="*/ 667028 h 6858000"/>
                <a:gd name="connsiteX57" fmla="*/ 244986 w 712982"/>
                <a:gd name="connsiteY57" fmla="*/ 483131 h 6858000"/>
                <a:gd name="connsiteX58" fmla="*/ 241465 w 712982"/>
                <a:gd name="connsiteY58" fmla="*/ 397465 h 6858000"/>
                <a:gd name="connsiteX59" fmla="*/ 244890 w 712982"/>
                <a:gd name="connsiteY59" fmla="*/ 348507 h 6858000"/>
                <a:gd name="connsiteX60" fmla="*/ 293439 w 712982"/>
                <a:gd name="connsiteY60" fmla="*/ 233141 h 6858000"/>
                <a:gd name="connsiteX61" fmla="*/ 300513 w 712982"/>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2" h="6858000">
                  <a:moveTo>
                    <a:pt x="280560" y="0"/>
                  </a:moveTo>
                  <a:lnTo>
                    <a:pt x="712982" y="0"/>
                  </a:lnTo>
                  <a:lnTo>
                    <a:pt x="712982"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7" name="Freeform: Shape 116">
              <a:extLst>
                <a:ext uri="{FF2B5EF4-FFF2-40B4-BE49-F238E27FC236}">
                  <a16:creationId xmlns:a16="http://schemas.microsoft.com/office/drawing/2014/main" id="{97B054CB-4DA3-4EDD-B196-A5DDD1E4E6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5" y="0"/>
              <a:ext cx="712985" cy="6858000"/>
            </a:xfrm>
            <a:custGeom>
              <a:avLst/>
              <a:gdLst>
                <a:gd name="connsiteX0" fmla="*/ 280560 w 712985"/>
                <a:gd name="connsiteY0" fmla="*/ 0 h 6858000"/>
                <a:gd name="connsiteX1" fmla="*/ 712985 w 712985"/>
                <a:gd name="connsiteY1" fmla="*/ 0 h 6858000"/>
                <a:gd name="connsiteX2" fmla="*/ 712985 w 712985"/>
                <a:gd name="connsiteY2" fmla="*/ 6858000 h 6858000"/>
                <a:gd name="connsiteX3" fmla="*/ 372527 w 712985"/>
                <a:gd name="connsiteY3" fmla="*/ 6858000 h 6858000"/>
                <a:gd name="connsiteX4" fmla="*/ 372901 w 712985"/>
                <a:gd name="connsiteY4" fmla="*/ 6835810 h 6858000"/>
                <a:gd name="connsiteX5" fmla="*/ 363017 w 712985"/>
                <a:gd name="connsiteY5" fmla="*/ 6518145 h 6858000"/>
                <a:gd name="connsiteX6" fmla="*/ 310498 w 712985"/>
                <a:gd name="connsiteY6" fmla="*/ 6393936 h 6858000"/>
                <a:gd name="connsiteX7" fmla="*/ 305420 w 712985"/>
                <a:gd name="connsiteY7" fmla="*/ 6355564 h 6858000"/>
                <a:gd name="connsiteX8" fmla="*/ 311030 w 712985"/>
                <a:gd name="connsiteY8" fmla="*/ 6267729 h 6858000"/>
                <a:gd name="connsiteX9" fmla="*/ 281440 w 712985"/>
                <a:gd name="connsiteY9" fmla="*/ 6090959 h 6858000"/>
                <a:gd name="connsiteX10" fmla="*/ 258928 w 712985"/>
                <a:gd name="connsiteY10" fmla="*/ 6026981 h 6858000"/>
                <a:gd name="connsiteX11" fmla="*/ 245105 w 712985"/>
                <a:gd name="connsiteY11" fmla="*/ 5991615 h 6858000"/>
                <a:gd name="connsiteX12" fmla="*/ 197441 w 712985"/>
                <a:gd name="connsiteY12" fmla="*/ 5807458 h 6858000"/>
                <a:gd name="connsiteX13" fmla="*/ 159115 w 712985"/>
                <a:gd name="connsiteY13" fmla="*/ 5727356 h 6858000"/>
                <a:gd name="connsiteX14" fmla="*/ 152306 w 712985"/>
                <a:gd name="connsiteY14" fmla="*/ 5705270 h 6858000"/>
                <a:gd name="connsiteX15" fmla="*/ 150939 w 712985"/>
                <a:gd name="connsiteY15" fmla="*/ 5580441 h 6858000"/>
                <a:gd name="connsiteX16" fmla="*/ 187956 w 712985"/>
                <a:gd name="connsiteY16" fmla="*/ 5482729 h 6858000"/>
                <a:gd name="connsiteX17" fmla="*/ 201902 w 712985"/>
                <a:gd name="connsiteY17" fmla="*/ 5463053 h 6858000"/>
                <a:gd name="connsiteX18" fmla="*/ 168174 w 712985"/>
                <a:gd name="connsiteY18" fmla="*/ 5205662 h 6858000"/>
                <a:gd name="connsiteX19" fmla="*/ 157186 w 712985"/>
                <a:gd name="connsiteY19" fmla="*/ 5166766 h 6858000"/>
                <a:gd name="connsiteX20" fmla="*/ 163999 w 712985"/>
                <a:gd name="connsiteY20" fmla="*/ 4972256 h 6858000"/>
                <a:gd name="connsiteX21" fmla="*/ 163388 w 712985"/>
                <a:gd name="connsiteY21" fmla="*/ 4915833 h 6858000"/>
                <a:gd name="connsiteX22" fmla="*/ 166361 w 712985"/>
                <a:gd name="connsiteY22" fmla="*/ 4712964 h 6858000"/>
                <a:gd name="connsiteX23" fmla="*/ 140122 w 712985"/>
                <a:gd name="connsiteY23" fmla="*/ 4687152 h 6858000"/>
                <a:gd name="connsiteX24" fmla="*/ 73058 w 712985"/>
                <a:gd name="connsiteY24" fmla="*/ 4611951 h 6858000"/>
                <a:gd name="connsiteX25" fmla="*/ 3979 w 712985"/>
                <a:gd name="connsiteY25" fmla="*/ 4456771 h 6858000"/>
                <a:gd name="connsiteX26" fmla="*/ 2091 w 712985"/>
                <a:gd name="connsiteY26" fmla="*/ 4412781 h 6858000"/>
                <a:gd name="connsiteX27" fmla="*/ 75905 w 712985"/>
                <a:gd name="connsiteY27" fmla="*/ 4292897 h 6858000"/>
                <a:gd name="connsiteX28" fmla="*/ 104434 w 712985"/>
                <a:gd name="connsiteY28" fmla="*/ 4235333 h 6858000"/>
                <a:gd name="connsiteX29" fmla="*/ 151065 w 712985"/>
                <a:gd name="connsiteY29" fmla="*/ 4075686 h 6858000"/>
                <a:gd name="connsiteX30" fmla="*/ 161243 w 712985"/>
                <a:gd name="connsiteY30" fmla="*/ 4061695 h 6858000"/>
                <a:gd name="connsiteX31" fmla="*/ 286285 w 712985"/>
                <a:gd name="connsiteY31" fmla="*/ 3933862 h 6858000"/>
                <a:gd name="connsiteX32" fmla="*/ 306926 w 712985"/>
                <a:gd name="connsiteY32" fmla="*/ 3905847 h 6858000"/>
                <a:gd name="connsiteX33" fmla="*/ 340015 w 712985"/>
                <a:gd name="connsiteY33" fmla="*/ 3871199 h 6858000"/>
                <a:gd name="connsiteX34" fmla="*/ 400111 w 712985"/>
                <a:gd name="connsiteY34" fmla="*/ 3767743 h 6858000"/>
                <a:gd name="connsiteX35" fmla="*/ 409694 w 712985"/>
                <a:gd name="connsiteY35" fmla="*/ 3646690 h 6858000"/>
                <a:gd name="connsiteX36" fmla="*/ 428447 w 712985"/>
                <a:gd name="connsiteY36" fmla="*/ 3499752 h 6858000"/>
                <a:gd name="connsiteX37" fmla="*/ 445033 w 712985"/>
                <a:gd name="connsiteY37" fmla="*/ 3437349 h 6858000"/>
                <a:gd name="connsiteX38" fmla="*/ 471431 w 712985"/>
                <a:gd name="connsiteY38" fmla="*/ 3272018 h 6858000"/>
                <a:gd name="connsiteX39" fmla="*/ 495919 w 712985"/>
                <a:gd name="connsiteY39" fmla="*/ 3153432 h 6858000"/>
                <a:gd name="connsiteX40" fmla="*/ 499541 w 712985"/>
                <a:gd name="connsiteY40" fmla="*/ 2985907 h 6858000"/>
                <a:gd name="connsiteX41" fmla="*/ 491640 w 712985"/>
                <a:gd name="connsiteY41" fmla="*/ 2905697 h 6858000"/>
                <a:gd name="connsiteX42" fmla="*/ 586592 w 712985"/>
                <a:gd name="connsiteY42" fmla="*/ 2746325 h 6858000"/>
                <a:gd name="connsiteX43" fmla="*/ 647211 w 712985"/>
                <a:gd name="connsiteY43" fmla="*/ 2620857 h 6858000"/>
                <a:gd name="connsiteX44" fmla="*/ 598120 w 712985"/>
                <a:gd name="connsiteY44" fmla="*/ 2501248 h 6858000"/>
                <a:gd name="connsiteX45" fmla="*/ 560897 w 712985"/>
                <a:gd name="connsiteY45" fmla="*/ 2471368 h 6858000"/>
                <a:gd name="connsiteX46" fmla="*/ 506928 w 712985"/>
                <a:gd name="connsiteY46" fmla="*/ 2272389 h 6858000"/>
                <a:gd name="connsiteX47" fmla="*/ 474122 w 712985"/>
                <a:gd name="connsiteY47" fmla="*/ 1983284 h 6858000"/>
                <a:gd name="connsiteX48" fmla="*/ 349180 w 712985"/>
                <a:gd name="connsiteY48" fmla="*/ 1510207 h 6858000"/>
                <a:gd name="connsiteX49" fmla="*/ 306451 w 712985"/>
                <a:gd name="connsiteY49" fmla="*/ 1430003 h 6858000"/>
                <a:gd name="connsiteX50" fmla="*/ 287747 w 712985"/>
                <a:gd name="connsiteY50" fmla="*/ 1336633 h 6858000"/>
                <a:gd name="connsiteX51" fmla="*/ 304326 w 712985"/>
                <a:gd name="connsiteY51" fmla="*/ 1298229 h 6858000"/>
                <a:gd name="connsiteX52" fmla="*/ 317671 w 712985"/>
                <a:gd name="connsiteY52" fmla="*/ 1136667 h 6858000"/>
                <a:gd name="connsiteX53" fmla="*/ 314959 w 712985"/>
                <a:gd name="connsiteY53" fmla="*/ 1106522 h 6858000"/>
                <a:gd name="connsiteX54" fmla="*/ 290675 w 712985"/>
                <a:gd name="connsiteY54" fmla="*/ 1004980 h 6858000"/>
                <a:gd name="connsiteX55" fmla="*/ 272712 w 712985"/>
                <a:gd name="connsiteY55" fmla="*/ 910357 h 6858000"/>
                <a:gd name="connsiteX56" fmla="*/ 270963 w 712985"/>
                <a:gd name="connsiteY56" fmla="*/ 667028 h 6858000"/>
                <a:gd name="connsiteX57" fmla="*/ 244986 w 712985"/>
                <a:gd name="connsiteY57" fmla="*/ 483131 h 6858000"/>
                <a:gd name="connsiteX58" fmla="*/ 241465 w 712985"/>
                <a:gd name="connsiteY58" fmla="*/ 397465 h 6858000"/>
                <a:gd name="connsiteX59" fmla="*/ 244890 w 712985"/>
                <a:gd name="connsiteY59" fmla="*/ 348507 h 6858000"/>
                <a:gd name="connsiteX60" fmla="*/ 293439 w 712985"/>
                <a:gd name="connsiteY60" fmla="*/ 233141 h 6858000"/>
                <a:gd name="connsiteX61" fmla="*/ 300513 w 712985"/>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5" h="6858000">
                  <a:moveTo>
                    <a:pt x="280560" y="0"/>
                  </a:moveTo>
                  <a:lnTo>
                    <a:pt x="712985" y="0"/>
                  </a:lnTo>
                  <a:lnTo>
                    <a:pt x="712985"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429199980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E32BE993-A2C5-6B40-B492-C249D91F6BE6}"/>
              </a:ext>
            </a:extLst>
          </p:cNvPr>
          <p:cNvSpPr>
            <a:spLocks noGrp="1"/>
          </p:cNvSpPr>
          <p:nvPr>
            <p:ph type="title"/>
          </p:nvPr>
        </p:nvSpPr>
        <p:spPr>
          <a:xfrm>
            <a:off x="901148" y="1780660"/>
            <a:ext cx="3582073" cy="4279709"/>
          </a:xfrm>
        </p:spPr>
        <p:txBody>
          <a:bodyPr anchor="ctr">
            <a:normAutofit/>
          </a:bodyPr>
          <a:lstStyle/>
          <a:p>
            <a:r>
              <a:rPr lang="en-US" sz="4800" dirty="0">
                <a:solidFill>
                  <a:schemeClr val="bg1"/>
                </a:solidFill>
                <a:latin typeface="Arial" panose="020B0604020202020204" pitchFamily="34" charset="0"/>
                <a:cs typeface="Arial" panose="020B0604020202020204" pitchFamily="34" charset="0"/>
              </a:rPr>
              <a:t>Additional resources suggested by ranking committee members</a:t>
            </a:r>
          </a:p>
        </p:txBody>
      </p:sp>
      <p:sp>
        <p:nvSpPr>
          <p:cNvPr id="3" name="Content Placeholder 2">
            <a:extLst>
              <a:ext uri="{FF2B5EF4-FFF2-40B4-BE49-F238E27FC236}">
                <a16:creationId xmlns:a16="http://schemas.microsoft.com/office/drawing/2014/main" id="{77480961-70AC-BA42-BA5D-6EE15003987F}"/>
              </a:ext>
            </a:extLst>
          </p:cNvPr>
          <p:cNvSpPr>
            <a:spLocks noGrp="1"/>
          </p:cNvSpPr>
          <p:nvPr>
            <p:ph idx="1"/>
          </p:nvPr>
        </p:nvSpPr>
        <p:spPr>
          <a:xfrm>
            <a:off x="5573864" y="1166933"/>
            <a:ext cx="5716988" cy="4279709"/>
          </a:xfrm>
        </p:spPr>
        <p:txBody>
          <a:bodyPr anchor="ctr">
            <a:normAutofit/>
          </a:bodyPr>
          <a:lstStyle/>
          <a:p>
            <a:r>
              <a:rPr lang="en-CA" sz="2400"/>
              <a:t> </a:t>
            </a:r>
            <a:r>
              <a:rPr lang="en-CA" sz="2400" u="sng">
                <a:hlinkClick r:id="rId2" tooltip="https://csw.arizona.edu/sites/default/files/avoiding_gender_bias_in_letter_of_reference_writing.pdf"/>
              </a:rPr>
              <a:t>https://csw.arizona.edu/sites/default/files/avoiding_gender_bias_in_letter_of_reference_writing.pdf</a:t>
            </a:r>
            <a:endParaRPr lang="en-US" sz="2400"/>
          </a:p>
        </p:txBody>
      </p:sp>
    </p:spTree>
    <p:extLst>
      <p:ext uri="{BB962C8B-B14F-4D97-AF65-F5344CB8AC3E}">
        <p14:creationId xmlns:p14="http://schemas.microsoft.com/office/powerpoint/2010/main" val="403626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0125F3-DEA1-E246-BC0E-67DC5F49DF98}"/>
              </a:ext>
            </a:extLst>
          </p:cNvPr>
          <p:cNvSpPr>
            <a:spLocks noGrp="1"/>
          </p:cNvSpPr>
          <p:nvPr>
            <p:ph type="title"/>
          </p:nvPr>
        </p:nvSpPr>
        <p:spPr>
          <a:xfrm>
            <a:off x="838199" y="1498512"/>
            <a:ext cx="8740774" cy="1323439"/>
          </a:xfrm>
        </p:spPr>
        <p:txBody>
          <a:bodyPr anchor="t">
            <a:normAutofit/>
          </a:bodyPr>
          <a:lstStyle/>
          <a:p>
            <a:r>
              <a:rPr lang="en-US" sz="4000" b="1">
                <a:latin typeface="Arial" panose="020B0604020202020204" pitchFamily="34" charset="0"/>
                <a:cs typeface="Arial" panose="020B0604020202020204" pitchFamily="34" charset="0"/>
              </a:rPr>
              <a:t>Importance of writing a good support letter</a:t>
            </a:r>
            <a:endParaRPr lang="en-US" sz="4000"/>
          </a:p>
        </p:txBody>
      </p:sp>
      <p:sp>
        <p:nvSpPr>
          <p:cNvPr id="3" name="Content Placeholder 2">
            <a:extLst>
              <a:ext uri="{FF2B5EF4-FFF2-40B4-BE49-F238E27FC236}">
                <a16:creationId xmlns:a16="http://schemas.microsoft.com/office/drawing/2014/main" id="{A915F2E0-E3FE-BA49-A01A-45505D53BE5F}"/>
              </a:ext>
            </a:extLst>
          </p:cNvPr>
          <p:cNvSpPr>
            <a:spLocks noGrp="1"/>
          </p:cNvSpPr>
          <p:nvPr>
            <p:ph idx="1"/>
          </p:nvPr>
        </p:nvSpPr>
        <p:spPr>
          <a:xfrm>
            <a:off x="838199" y="3003160"/>
            <a:ext cx="8740775" cy="2454300"/>
          </a:xfrm>
        </p:spPr>
        <p:txBody>
          <a:bodyPr>
            <a:normAutofit/>
          </a:bodyPr>
          <a:lstStyle/>
          <a:p>
            <a:pPr marL="0" indent="0">
              <a:buNone/>
            </a:pPr>
            <a:r>
              <a:rPr lang="en-US" sz="2400" dirty="0">
                <a:solidFill>
                  <a:schemeClr val="tx1">
                    <a:alpha val="80000"/>
                  </a:schemeClr>
                </a:solidFill>
              </a:rPr>
              <a:t>Referees are responsible for putting the student’s accomplishments into context for ranking committee members who come from a broad range of disciplines</a:t>
            </a:r>
          </a:p>
          <a:p>
            <a:endParaRPr lang="en-US" sz="2400" dirty="0">
              <a:solidFill>
                <a:schemeClr val="tx1">
                  <a:alpha val="80000"/>
                </a:schemeClr>
              </a:solidFill>
            </a:endParaRPr>
          </a:p>
        </p:txBody>
      </p:sp>
      <p:grpSp>
        <p:nvGrpSpPr>
          <p:cNvPr id="36"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7"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04429832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0125F3-DEA1-E246-BC0E-67DC5F49DF98}"/>
              </a:ext>
            </a:extLst>
          </p:cNvPr>
          <p:cNvSpPr>
            <a:spLocks noGrp="1"/>
          </p:cNvSpPr>
          <p:nvPr>
            <p:ph type="title"/>
          </p:nvPr>
        </p:nvSpPr>
        <p:spPr>
          <a:xfrm>
            <a:off x="838199" y="1498512"/>
            <a:ext cx="8740774" cy="1323439"/>
          </a:xfrm>
        </p:spPr>
        <p:txBody>
          <a:bodyPr anchor="t">
            <a:normAutofit/>
          </a:bodyPr>
          <a:lstStyle/>
          <a:p>
            <a:r>
              <a:rPr lang="en-US" sz="4000" b="1" dirty="0">
                <a:latin typeface="Arial" panose="020B0604020202020204" pitchFamily="34" charset="0"/>
                <a:cs typeface="Arial" panose="020B0604020202020204" pitchFamily="34" charset="0"/>
              </a:rPr>
              <a:t>Understand your audience</a:t>
            </a:r>
            <a:endParaRPr lang="en-US" sz="4000" dirty="0"/>
          </a:p>
        </p:txBody>
      </p:sp>
      <p:sp>
        <p:nvSpPr>
          <p:cNvPr id="3" name="Content Placeholder 2">
            <a:extLst>
              <a:ext uri="{FF2B5EF4-FFF2-40B4-BE49-F238E27FC236}">
                <a16:creationId xmlns:a16="http://schemas.microsoft.com/office/drawing/2014/main" id="{A915F2E0-E3FE-BA49-A01A-45505D53BE5F}"/>
              </a:ext>
            </a:extLst>
          </p:cNvPr>
          <p:cNvSpPr>
            <a:spLocks noGrp="1"/>
          </p:cNvSpPr>
          <p:nvPr>
            <p:ph idx="1"/>
          </p:nvPr>
        </p:nvSpPr>
        <p:spPr>
          <a:xfrm>
            <a:off x="838199" y="3003160"/>
            <a:ext cx="8740775" cy="2454300"/>
          </a:xfrm>
        </p:spPr>
        <p:txBody>
          <a:bodyPr>
            <a:normAutofit fontScale="92500" lnSpcReduction="10000"/>
          </a:bodyPr>
          <a:lstStyle/>
          <a:p>
            <a:pPr marL="0" indent="0">
              <a:buNone/>
            </a:pPr>
            <a:r>
              <a:rPr lang="en-US" sz="2400" dirty="0">
                <a:solidFill>
                  <a:schemeClr val="tx1">
                    <a:alpha val="80000"/>
                  </a:schemeClr>
                </a:solidFill>
              </a:rPr>
              <a:t>Banting, Vanier, CGS-D are ranked at the university as a first pass and then ranked at a central group in Ottawa, by committees usually composed of representatives of each agency (NSERC, CIHR, SSHRC) voting </a:t>
            </a:r>
            <a:br>
              <a:rPr lang="en-US" sz="2400" dirty="0">
                <a:solidFill>
                  <a:schemeClr val="tx1">
                    <a:alpha val="80000"/>
                  </a:schemeClr>
                </a:solidFill>
              </a:rPr>
            </a:br>
            <a:br>
              <a:rPr lang="en-US" sz="2400" dirty="0">
                <a:solidFill>
                  <a:schemeClr val="tx1">
                    <a:alpha val="80000"/>
                  </a:schemeClr>
                </a:solidFill>
              </a:rPr>
            </a:br>
            <a:r>
              <a:rPr lang="en-US" sz="2400" dirty="0">
                <a:solidFill>
                  <a:schemeClr val="tx1">
                    <a:alpha val="80000"/>
                  </a:schemeClr>
                </a:solidFill>
              </a:rPr>
              <a:t>CGS-M is ranked within the university and only by representatives of the agency to which the applicant was submitted (ex. NSERC CGS-M applicants are reviewed by Science and Engineering faculty)</a:t>
            </a:r>
            <a:br>
              <a:rPr lang="en-US" sz="2400" dirty="0">
                <a:solidFill>
                  <a:schemeClr val="tx1">
                    <a:alpha val="80000"/>
                  </a:schemeClr>
                </a:solidFill>
              </a:rPr>
            </a:br>
            <a:endParaRPr lang="en-US" sz="2400" dirty="0">
              <a:solidFill>
                <a:schemeClr val="tx1">
                  <a:alpha val="80000"/>
                </a:schemeClr>
              </a:solidFill>
            </a:endParaRPr>
          </a:p>
        </p:txBody>
      </p:sp>
      <p:grpSp>
        <p:nvGrpSpPr>
          <p:cNvPr id="36"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7"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83491876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325166D1-1B21-4128-AC42-61745528E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F3B0AB-DFEF-4E4D-A05B-1B79D0222916}"/>
              </a:ext>
            </a:extLst>
          </p:cNvPr>
          <p:cNvSpPr>
            <a:spLocks noGrp="1"/>
          </p:cNvSpPr>
          <p:nvPr>
            <p:ph type="title"/>
          </p:nvPr>
        </p:nvSpPr>
        <p:spPr>
          <a:xfrm>
            <a:off x="6981825" y="1641752"/>
            <a:ext cx="4391024" cy="1323439"/>
          </a:xfrm>
        </p:spPr>
        <p:txBody>
          <a:bodyPr anchor="t">
            <a:normAutofit/>
          </a:bodyPr>
          <a:lstStyle/>
          <a:p>
            <a:r>
              <a:rPr lang="en-US" sz="4000" b="1">
                <a:solidFill>
                  <a:schemeClr val="bg1"/>
                </a:solidFill>
                <a:latin typeface="Arial" panose="020B0604020202020204" pitchFamily="34" charset="0"/>
                <a:cs typeface="Arial" panose="020B0604020202020204" pitchFamily="34" charset="0"/>
              </a:rPr>
              <a:t>Know your subject</a:t>
            </a:r>
          </a:p>
        </p:txBody>
      </p:sp>
      <p:pic>
        <p:nvPicPr>
          <p:cNvPr id="35" name="Picture 34" descr="Light bulb on yellow background with sketched light beams and cord">
            <a:extLst>
              <a:ext uri="{FF2B5EF4-FFF2-40B4-BE49-F238E27FC236}">
                <a16:creationId xmlns:a16="http://schemas.microsoft.com/office/drawing/2014/main" id="{4232606B-596B-4FC1-8AF1-71FC4F421E2A}"/>
              </a:ext>
            </a:extLst>
          </p:cNvPr>
          <p:cNvPicPr>
            <a:picLocks noChangeAspect="1"/>
          </p:cNvPicPr>
          <p:nvPr/>
        </p:nvPicPr>
        <p:blipFill rotWithShape="1">
          <a:blip r:embed="rId2"/>
          <a:srcRect l="44388" r="130"/>
          <a:stretch/>
        </p:blipFill>
        <p:spPr>
          <a:xfrm>
            <a:off x="20" y="2"/>
            <a:ext cx="6186992" cy="6857998"/>
          </a:xfrm>
          <a:custGeom>
            <a:avLst/>
            <a:gdLst/>
            <a:ahLst/>
            <a:cxnLst/>
            <a:rect l="l" t="t" r="r" b="b"/>
            <a:pathLst>
              <a:path w="6187012" h="6857998">
                <a:moveTo>
                  <a:pt x="5434855" y="6118149"/>
                </a:moveTo>
                <a:cubicBezTo>
                  <a:pt x="5441404" y="6124102"/>
                  <a:pt x="5449025" y="6129341"/>
                  <a:pt x="5456075" y="6133723"/>
                </a:cubicBezTo>
                <a:cubicBezTo>
                  <a:pt x="5463218" y="6138152"/>
                  <a:pt x="5468564" y="6143474"/>
                  <a:pt x="5472234" y="6149380"/>
                </a:cubicBezTo>
                <a:lnTo>
                  <a:pt x="5477710" y="6166562"/>
                </a:lnTo>
                <a:lnTo>
                  <a:pt x="5472234" y="6149379"/>
                </a:lnTo>
                <a:cubicBezTo>
                  <a:pt x="5468564" y="6143474"/>
                  <a:pt x="5463218" y="6138152"/>
                  <a:pt x="5456075" y="6133722"/>
                </a:cubicBezTo>
                <a:cubicBezTo>
                  <a:pt x="5449025" y="6129341"/>
                  <a:pt x="5441404" y="6124102"/>
                  <a:pt x="5434855" y="6118149"/>
                </a:cubicBezTo>
                <a:close/>
                <a:moveTo>
                  <a:pt x="5343013" y="4941372"/>
                </a:moveTo>
                <a:lnTo>
                  <a:pt x="5346342" y="4950869"/>
                </a:lnTo>
                <a:lnTo>
                  <a:pt x="5356027" y="4991382"/>
                </a:lnTo>
                <a:lnTo>
                  <a:pt x="5346342" y="4950868"/>
                </a:lnTo>
                <a:close/>
                <a:moveTo>
                  <a:pt x="5346951" y="4749807"/>
                </a:moveTo>
                <a:cubicBezTo>
                  <a:pt x="5334815" y="4762826"/>
                  <a:pt x="5333958" y="4781365"/>
                  <a:pt x="5332244" y="4799797"/>
                </a:cubicBezTo>
                <a:cubicBezTo>
                  <a:pt x="5333958" y="4781365"/>
                  <a:pt x="5334815" y="4762827"/>
                  <a:pt x="5346951" y="4749807"/>
                </a:cubicBezTo>
                <a:close/>
                <a:moveTo>
                  <a:pt x="5364750" y="4543185"/>
                </a:moveTo>
                <a:cubicBezTo>
                  <a:pt x="5365727" y="4548281"/>
                  <a:pt x="5367775" y="4553662"/>
                  <a:pt x="5370156" y="4557092"/>
                </a:cubicBezTo>
                <a:cubicBezTo>
                  <a:pt x="5381776" y="4573618"/>
                  <a:pt x="5390563" y="4588275"/>
                  <a:pt x="5396519" y="4602021"/>
                </a:cubicBezTo>
                <a:cubicBezTo>
                  <a:pt x="5390563" y="4588275"/>
                  <a:pt x="5381776" y="4573618"/>
                  <a:pt x="5370156" y="4557091"/>
                </a:cubicBezTo>
                <a:close/>
                <a:moveTo>
                  <a:pt x="5830968" y="2819253"/>
                </a:moveTo>
                <a:lnTo>
                  <a:pt x="5842611" y="2827484"/>
                </a:lnTo>
                <a:lnTo>
                  <a:pt x="5842613" y="2827486"/>
                </a:lnTo>
                <a:lnTo>
                  <a:pt x="5871116" y="2861156"/>
                </a:lnTo>
                <a:lnTo>
                  <a:pt x="5861462" y="2842392"/>
                </a:lnTo>
                <a:lnTo>
                  <a:pt x="5842613" y="2827486"/>
                </a:lnTo>
                <a:lnTo>
                  <a:pt x="5842611" y="2827483"/>
                </a:lnTo>
                <a:close/>
                <a:moveTo>
                  <a:pt x="5761313" y="1974015"/>
                </a:moveTo>
                <a:lnTo>
                  <a:pt x="5754799" y="1999763"/>
                </a:lnTo>
                <a:cubicBezTo>
                  <a:pt x="5750990" y="2008056"/>
                  <a:pt x="5745310" y="2016020"/>
                  <a:pt x="5737071" y="2023547"/>
                </a:cubicBezTo>
                <a:cubicBezTo>
                  <a:pt x="5753550" y="2008497"/>
                  <a:pt x="5759789" y="1991685"/>
                  <a:pt x="5761313" y="1974015"/>
                </a:cubicBezTo>
                <a:close/>
                <a:moveTo>
                  <a:pt x="5744119" y="1768838"/>
                </a:moveTo>
                <a:cubicBezTo>
                  <a:pt x="5739738" y="1774411"/>
                  <a:pt x="5736975" y="1779948"/>
                  <a:pt x="5735518" y="1785412"/>
                </a:cubicBezTo>
                <a:lnTo>
                  <a:pt x="5734738" y="1801558"/>
                </a:lnTo>
                <a:cubicBezTo>
                  <a:pt x="5733070" y="1790986"/>
                  <a:pt x="5735356" y="1779981"/>
                  <a:pt x="5744119" y="1768838"/>
                </a:cubicBezTo>
                <a:close/>
                <a:moveTo>
                  <a:pt x="5853708" y="520953"/>
                </a:moveTo>
                <a:lnTo>
                  <a:pt x="5846981" y="549926"/>
                </a:lnTo>
                <a:lnTo>
                  <a:pt x="5840726" y="566616"/>
                </a:lnTo>
                <a:lnTo>
                  <a:pt x="5834776" y="581804"/>
                </a:lnTo>
                <a:lnTo>
                  <a:pt x="5834358" y="583595"/>
                </a:lnTo>
                <a:lnTo>
                  <a:pt x="5832183" y="589388"/>
                </a:lnTo>
                <a:cubicBezTo>
                  <a:pt x="5829783" y="597005"/>
                  <a:pt x="5828025" y="604728"/>
                  <a:pt x="5827560" y="612658"/>
                </a:cubicBezTo>
                <a:lnTo>
                  <a:pt x="5834358" y="583595"/>
                </a:lnTo>
                <a:lnTo>
                  <a:pt x="5840674" y="566754"/>
                </a:lnTo>
                <a:lnTo>
                  <a:pt x="5840726" y="566616"/>
                </a:lnTo>
                <a:lnTo>
                  <a:pt x="5846564" y="551717"/>
                </a:lnTo>
                <a:lnTo>
                  <a:pt x="5846981" y="549926"/>
                </a:lnTo>
                <a:lnTo>
                  <a:pt x="5849145" y="544146"/>
                </a:lnTo>
                <a:cubicBezTo>
                  <a:pt x="5851532" y="536547"/>
                  <a:pt x="5853271" y="528850"/>
                  <a:pt x="5853708" y="520953"/>
                </a:cubicBezTo>
                <a:close/>
                <a:moveTo>
                  <a:pt x="5802605" y="268794"/>
                </a:moveTo>
                <a:cubicBezTo>
                  <a:pt x="5800080" y="279176"/>
                  <a:pt x="5798377" y="289296"/>
                  <a:pt x="5797729" y="299164"/>
                </a:cubicBezTo>
                <a:cubicBezTo>
                  <a:pt x="5797080" y="309031"/>
                  <a:pt x="5797485" y="318646"/>
                  <a:pt x="5799176" y="328017"/>
                </a:cubicBezTo>
                <a:close/>
                <a:moveTo>
                  <a:pt x="0" y="0"/>
                </a:moveTo>
                <a:lnTo>
                  <a:pt x="6120021" y="0"/>
                </a:lnTo>
                <a:lnTo>
                  <a:pt x="6115806" y="24480"/>
                </a:lnTo>
                <a:cubicBezTo>
                  <a:pt x="6113321" y="32636"/>
                  <a:pt x="6109559" y="40471"/>
                  <a:pt x="6103795" y="47806"/>
                </a:cubicBezTo>
                <a:cubicBezTo>
                  <a:pt x="6088935" y="66857"/>
                  <a:pt x="6092364" y="85336"/>
                  <a:pt x="6094651" y="105718"/>
                </a:cubicBezTo>
                <a:cubicBezTo>
                  <a:pt x="6096365" y="121150"/>
                  <a:pt x="6095794" y="136963"/>
                  <a:pt x="6095986" y="152584"/>
                </a:cubicBezTo>
                <a:cubicBezTo>
                  <a:pt x="6096555" y="180017"/>
                  <a:pt x="6096746" y="207450"/>
                  <a:pt x="6097699" y="234883"/>
                </a:cubicBezTo>
                <a:cubicBezTo>
                  <a:pt x="6098079" y="243648"/>
                  <a:pt x="6102844" y="252600"/>
                  <a:pt x="6102082" y="261173"/>
                </a:cubicBezTo>
                <a:cubicBezTo>
                  <a:pt x="6098461" y="300800"/>
                  <a:pt x="6092746" y="340425"/>
                  <a:pt x="6089507" y="380050"/>
                </a:cubicBezTo>
                <a:cubicBezTo>
                  <a:pt x="6087603" y="402529"/>
                  <a:pt x="6091220" y="425581"/>
                  <a:pt x="6088555" y="447870"/>
                </a:cubicBezTo>
                <a:cubicBezTo>
                  <a:pt x="6085507" y="473587"/>
                  <a:pt x="6077697" y="498733"/>
                  <a:pt x="6072932" y="524262"/>
                </a:cubicBezTo>
                <a:cubicBezTo>
                  <a:pt x="6071600" y="531310"/>
                  <a:pt x="6073315" y="539121"/>
                  <a:pt x="6073694" y="546552"/>
                </a:cubicBezTo>
                <a:cubicBezTo>
                  <a:pt x="6074076" y="554933"/>
                  <a:pt x="6074838" y="563125"/>
                  <a:pt x="6075029" y="571508"/>
                </a:cubicBezTo>
                <a:cubicBezTo>
                  <a:pt x="6075411" y="597037"/>
                  <a:pt x="6074838" y="622564"/>
                  <a:pt x="6076173" y="648092"/>
                </a:cubicBezTo>
                <a:cubicBezTo>
                  <a:pt x="6076934" y="663713"/>
                  <a:pt x="6084744" y="680096"/>
                  <a:pt x="6081886" y="694576"/>
                </a:cubicBezTo>
                <a:cubicBezTo>
                  <a:pt x="6076363" y="724104"/>
                  <a:pt x="6088745" y="753633"/>
                  <a:pt x="6078459" y="783158"/>
                </a:cubicBezTo>
                <a:cubicBezTo>
                  <a:pt x="6075411" y="792306"/>
                  <a:pt x="6083031" y="804877"/>
                  <a:pt x="6083411" y="815929"/>
                </a:cubicBezTo>
                <a:cubicBezTo>
                  <a:pt x="6084363" y="843552"/>
                  <a:pt x="6084173" y="871173"/>
                  <a:pt x="6083983" y="898797"/>
                </a:cubicBezTo>
                <a:cubicBezTo>
                  <a:pt x="6083793" y="923562"/>
                  <a:pt x="6086459" y="949281"/>
                  <a:pt x="6081125" y="973095"/>
                </a:cubicBezTo>
                <a:cubicBezTo>
                  <a:pt x="6075411" y="998052"/>
                  <a:pt x="6076173" y="1020529"/>
                  <a:pt x="6082649" y="1044725"/>
                </a:cubicBezTo>
                <a:cubicBezTo>
                  <a:pt x="6087031" y="1061298"/>
                  <a:pt x="6087603" y="1078826"/>
                  <a:pt x="6088935" y="1095972"/>
                </a:cubicBezTo>
                <a:cubicBezTo>
                  <a:pt x="6090459" y="1114449"/>
                  <a:pt x="6086459" y="1134834"/>
                  <a:pt x="6092746" y="1151600"/>
                </a:cubicBezTo>
                <a:cubicBezTo>
                  <a:pt x="6111415" y="1201512"/>
                  <a:pt x="6115415" y="1252757"/>
                  <a:pt x="6115415" y="1304955"/>
                </a:cubicBezTo>
                <a:cubicBezTo>
                  <a:pt x="6115415" y="1314483"/>
                  <a:pt x="6112750" y="1324198"/>
                  <a:pt x="6109892" y="1333341"/>
                </a:cubicBezTo>
                <a:cubicBezTo>
                  <a:pt x="6092746" y="1386684"/>
                  <a:pt x="6094269" y="1440216"/>
                  <a:pt x="6104748" y="1494509"/>
                </a:cubicBezTo>
                <a:cubicBezTo>
                  <a:pt x="6107034" y="1505751"/>
                  <a:pt x="6107415" y="1518324"/>
                  <a:pt x="6105130" y="1529563"/>
                </a:cubicBezTo>
                <a:cubicBezTo>
                  <a:pt x="6098461" y="1561189"/>
                  <a:pt x="6087411" y="1591859"/>
                  <a:pt x="6082649" y="1623675"/>
                </a:cubicBezTo>
                <a:cubicBezTo>
                  <a:pt x="6074838" y="1676253"/>
                  <a:pt x="6101126" y="1721785"/>
                  <a:pt x="6118274" y="1768838"/>
                </a:cubicBezTo>
                <a:cubicBezTo>
                  <a:pt x="6134467" y="1813610"/>
                  <a:pt x="6171044" y="1851709"/>
                  <a:pt x="6162851" y="1904673"/>
                </a:cubicBezTo>
                <a:cubicBezTo>
                  <a:pt x="6162090" y="1910004"/>
                  <a:pt x="6167233" y="1915912"/>
                  <a:pt x="6168567" y="1921817"/>
                </a:cubicBezTo>
                <a:cubicBezTo>
                  <a:pt x="6172188" y="1938009"/>
                  <a:pt x="6176566" y="1954202"/>
                  <a:pt x="6178283" y="1970586"/>
                </a:cubicBezTo>
                <a:cubicBezTo>
                  <a:pt x="6180570" y="1990589"/>
                  <a:pt x="6179809" y="2010974"/>
                  <a:pt x="6181713" y="2030977"/>
                </a:cubicBezTo>
                <a:cubicBezTo>
                  <a:pt x="6182856" y="2043835"/>
                  <a:pt x="6184951" y="2056600"/>
                  <a:pt x="6186761" y="2069340"/>
                </a:cubicBezTo>
                <a:lnTo>
                  <a:pt x="6187012" y="2072225"/>
                </a:lnTo>
                <a:lnTo>
                  <a:pt x="6187012" y="2131532"/>
                </a:lnTo>
                <a:lnTo>
                  <a:pt x="6186141" y="2138304"/>
                </a:lnTo>
                <a:cubicBezTo>
                  <a:pt x="6183950" y="2148519"/>
                  <a:pt x="6181332" y="2158712"/>
                  <a:pt x="6179617" y="2168903"/>
                </a:cubicBezTo>
                <a:cubicBezTo>
                  <a:pt x="6174854" y="2197670"/>
                  <a:pt x="6176188" y="2229296"/>
                  <a:pt x="6163995" y="2254633"/>
                </a:cubicBezTo>
                <a:cubicBezTo>
                  <a:pt x="6151041" y="2281683"/>
                  <a:pt x="6145135" y="2307402"/>
                  <a:pt x="6149135" y="2335405"/>
                </a:cubicBezTo>
                <a:cubicBezTo>
                  <a:pt x="6150469" y="2344741"/>
                  <a:pt x="6158471" y="2356744"/>
                  <a:pt x="6166661" y="2360933"/>
                </a:cubicBezTo>
                <a:cubicBezTo>
                  <a:pt x="6184950" y="2370270"/>
                  <a:pt x="6188190" y="2383032"/>
                  <a:pt x="6181902" y="2400369"/>
                </a:cubicBezTo>
                <a:cubicBezTo>
                  <a:pt x="6176566" y="2415420"/>
                  <a:pt x="6173901" y="2433897"/>
                  <a:pt x="6163613" y="2444184"/>
                </a:cubicBezTo>
                <a:cubicBezTo>
                  <a:pt x="6134467" y="2473333"/>
                  <a:pt x="6133515" y="2510483"/>
                  <a:pt x="6125705" y="2546678"/>
                </a:cubicBezTo>
                <a:cubicBezTo>
                  <a:pt x="6120940" y="2568774"/>
                  <a:pt x="6120750" y="2589352"/>
                  <a:pt x="6123988" y="2611450"/>
                </a:cubicBezTo>
                <a:cubicBezTo>
                  <a:pt x="6131227" y="2659455"/>
                  <a:pt x="6120940" y="2706131"/>
                  <a:pt x="6107796" y="2752235"/>
                </a:cubicBezTo>
                <a:cubicBezTo>
                  <a:pt x="6099034" y="2782716"/>
                  <a:pt x="6093699" y="2813958"/>
                  <a:pt x="6084744" y="2844248"/>
                </a:cubicBezTo>
                <a:cubicBezTo>
                  <a:pt x="6077886" y="2866918"/>
                  <a:pt x="6069694" y="2889587"/>
                  <a:pt x="6058646" y="2910353"/>
                </a:cubicBezTo>
                <a:cubicBezTo>
                  <a:pt x="6042452" y="2940455"/>
                  <a:pt x="6018067" y="2966742"/>
                  <a:pt x="6024544" y="3005035"/>
                </a:cubicBezTo>
                <a:cubicBezTo>
                  <a:pt x="6030260" y="3038756"/>
                  <a:pt x="6018259" y="3069235"/>
                  <a:pt x="6006828" y="3100099"/>
                </a:cubicBezTo>
                <a:cubicBezTo>
                  <a:pt x="5998446" y="3122770"/>
                  <a:pt x="5989871" y="3145436"/>
                  <a:pt x="5984537" y="3168870"/>
                </a:cubicBezTo>
                <a:cubicBezTo>
                  <a:pt x="5978251" y="3196686"/>
                  <a:pt x="5980920" y="3228119"/>
                  <a:pt x="5969297" y="3252885"/>
                </a:cubicBezTo>
                <a:cubicBezTo>
                  <a:pt x="5957105" y="3278795"/>
                  <a:pt x="5965297" y="3300319"/>
                  <a:pt x="5968726" y="3323372"/>
                </a:cubicBezTo>
                <a:cubicBezTo>
                  <a:pt x="5974061" y="3360139"/>
                  <a:pt x="5983967" y="3396719"/>
                  <a:pt x="5971395" y="3433866"/>
                </a:cubicBezTo>
                <a:cubicBezTo>
                  <a:pt x="5956153" y="3479015"/>
                  <a:pt x="5939769" y="3523785"/>
                  <a:pt x="5925292" y="3569124"/>
                </a:cubicBezTo>
                <a:cubicBezTo>
                  <a:pt x="5919765" y="3586653"/>
                  <a:pt x="5917479" y="3605509"/>
                  <a:pt x="5915003" y="3623799"/>
                </a:cubicBezTo>
                <a:cubicBezTo>
                  <a:pt x="5912906" y="3641134"/>
                  <a:pt x="5918242" y="3661899"/>
                  <a:pt x="5910241" y="3675238"/>
                </a:cubicBezTo>
                <a:cubicBezTo>
                  <a:pt x="5889667" y="3709529"/>
                  <a:pt x="5879569" y="3744770"/>
                  <a:pt x="5879569" y="3784397"/>
                </a:cubicBezTo>
                <a:cubicBezTo>
                  <a:pt x="5879569" y="3799258"/>
                  <a:pt x="5870996" y="3813737"/>
                  <a:pt x="5869471" y="3828785"/>
                </a:cubicBezTo>
                <a:cubicBezTo>
                  <a:pt x="5867567" y="3849362"/>
                  <a:pt x="5862423" y="3872985"/>
                  <a:pt x="5869664" y="3890891"/>
                </a:cubicBezTo>
                <a:cubicBezTo>
                  <a:pt x="5886809" y="3932993"/>
                  <a:pt x="5872519" y="3967091"/>
                  <a:pt x="5855566" y="4003861"/>
                </a:cubicBezTo>
                <a:cubicBezTo>
                  <a:pt x="5838801" y="4040058"/>
                  <a:pt x="5825466" y="4078159"/>
                  <a:pt x="5814416" y="4116641"/>
                </a:cubicBezTo>
                <a:cubicBezTo>
                  <a:pt x="5810415" y="4131119"/>
                  <a:pt x="5817085" y="4148453"/>
                  <a:pt x="5818417" y="4164458"/>
                </a:cubicBezTo>
                <a:cubicBezTo>
                  <a:pt x="5818798" y="4170174"/>
                  <a:pt x="5819370" y="4176461"/>
                  <a:pt x="5817466" y="4181603"/>
                </a:cubicBezTo>
                <a:cubicBezTo>
                  <a:pt x="5799176" y="4231324"/>
                  <a:pt x="5785269" y="4281810"/>
                  <a:pt x="5794794" y="4335722"/>
                </a:cubicBezTo>
                <a:cubicBezTo>
                  <a:pt x="5795747" y="4340674"/>
                  <a:pt x="5793650" y="4346201"/>
                  <a:pt x="5792317" y="4351154"/>
                </a:cubicBezTo>
                <a:cubicBezTo>
                  <a:pt x="5785461" y="4375349"/>
                  <a:pt x="5774601" y="4398972"/>
                  <a:pt x="5772124" y="4423545"/>
                </a:cubicBezTo>
                <a:cubicBezTo>
                  <a:pt x="5766028" y="4484127"/>
                  <a:pt x="5763550" y="4545086"/>
                  <a:pt x="5759550" y="4606053"/>
                </a:cubicBezTo>
                <a:cubicBezTo>
                  <a:pt x="5759361" y="4609863"/>
                  <a:pt x="5759361" y="4613864"/>
                  <a:pt x="5758027" y="4617291"/>
                </a:cubicBezTo>
                <a:cubicBezTo>
                  <a:pt x="5749834" y="4639772"/>
                  <a:pt x="5752502" y="4659393"/>
                  <a:pt x="5768123" y="4678445"/>
                </a:cubicBezTo>
                <a:cubicBezTo>
                  <a:pt x="5774982" y="4686828"/>
                  <a:pt x="5778601" y="4698258"/>
                  <a:pt x="5782412" y="4708734"/>
                </a:cubicBezTo>
                <a:cubicBezTo>
                  <a:pt x="5788127" y="4724167"/>
                  <a:pt x="5793650" y="4739978"/>
                  <a:pt x="5797271" y="4755980"/>
                </a:cubicBezTo>
                <a:cubicBezTo>
                  <a:pt x="5800700" y="4771793"/>
                  <a:pt x="5805462" y="4788747"/>
                  <a:pt x="5802796" y="4803988"/>
                </a:cubicBezTo>
                <a:cubicBezTo>
                  <a:pt x="5798035" y="4831420"/>
                  <a:pt x="5787366" y="4857522"/>
                  <a:pt x="5780315" y="4884572"/>
                </a:cubicBezTo>
                <a:cubicBezTo>
                  <a:pt x="5777837" y="4893907"/>
                  <a:pt x="5778221" y="4904195"/>
                  <a:pt x="5778030" y="4913909"/>
                </a:cubicBezTo>
                <a:cubicBezTo>
                  <a:pt x="5777459" y="4936201"/>
                  <a:pt x="5782984" y="4959061"/>
                  <a:pt x="5767171" y="4979253"/>
                </a:cubicBezTo>
                <a:cubicBezTo>
                  <a:pt x="5752311" y="4997922"/>
                  <a:pt x="5756692" y="5016785"/>
                  <a:pt x="5767932" y="5036405"/>
                </a:cubicBezTo>
                <a:cubicBezTo>
                  <a:pt x="5775934" y="5050504"/>
                  <a:pt x="5782221" y="5066505"/>
                  <a:pt x="5785269" y="5082317"/>
                </a:cubicBezTo>
                <a:cubicBezTo>
                  <a:pt x="5789460" y="5104036"/>
                  <a:pt x="5791175" y="5125562"/>
                  <a:pt x="5788697" y="5148995"/>
                </a:cubicBezTo>
                <a:cubicBezTo>
                  <a:pt x="5786983" y="5165570"/>
                  <a:pt x="5786221" y="5179097"/>
                  <a:pt x="5776125" y="5192051"/>
                </a:cubicBezTo>
                <a:cubicBezTo>
                  <a:pt x="5774601" y="5194145"/>
                  <a:pt x="5774219" y="5197955"/>
                  <a:pt x="5774412" y="5200813"/>
                </a:cubicBezTo>
                <a:cubicBezTo>
                  <a:pt x="5777649" y="5238343"/>
                  <a:pt x="5775934" y="5275491"/>
                  <a:pt x="5773646" y="5313403"/>
                </a:cubicBezTo>
                <a:cubicBezTo>
                  <a:pt x="5770601" y="5361598"/>
                  <a:pt x="5779553" y="5412276"/>
                  <a:pt x="5811559" y="5453995"/>
                </a:cubicBezTo>
                <a:cubicBezTo>
                  <a:pt x="5816322" y="5460092"/>
                  <a:pt x="5818417" y="5469236"/>
                  <a:pt x="5819562" y="5477239"/>
                </a:cubicBezTo>
                <a:cubicBezTo>
                  <a:pt x="5824514" y="5514957"/>
                  <a:pt x="5827942" y="5552869"/>
                  <a:pt x="5833467" y="5590590"/>
                </a:cubicBezTo>
                <a:cubicBezTo>
                  <a:pt x="5836516" y="5611164"/>
                  <a:pt x="5839182" y="5632691"/>
                  <a:pt x="5847565" y="5651360"/>
                </a:cubicBezTo>
                <a:cubicBezTo>
                  <a:pt x="5855756" y="5669647"/>
                  <a:pt x="5865471" y="5684320"/>
                  <a:pt x="5848327" y="5695178"/>
                </a:cubicBezTo>
                <a:cubicBezTo>
                  <a:pt x="5857471" y="5714607"/>
                  <a:pt x="5865092" y="5731564"/>
                  <a:pt x="5873282" y="5748136"/>
                </a:cubicBezTo>
                <a:cubicBezTo>
                  <a:pt x="5876329" y="5754234"/>
                  <a:pt x="5881284" y="5759378"/>
                  <a:pt x="5884142" y="5765474"/>
                </a:cubicBezTo>
                <a:cubicBezTo>
                  <a:pt x="5887190" y="5771953"/>
                  <a:pt x="5889094" y="5779191"/>
                  <a:pt x="5890620" y="5786239"/>
                </a:cubicBezTo>
                <a:cubicBezTo>
                  <a:pt x="5897477" y="5817674"/>
                  <a:pt x="5903763" y="5849107"/>
                  <a:pt x="5911194" y="5880348"/>
                </a:cubicBezTo>
                <a:cubicBezTo>
                  <a:pt x="5912717" y="5886447"/>
                  <a:pt x="5918813" y="5891590"/>
                  <a:pt x="5922813" y="5897114"/>
                </a:cubicBezTo>
                <a:cubicBezTo>
                  <a:pt x="5925481" y="5900735"/>
                  <a:pt x="5929482" y="5904353"/>
                  <a:pt x="5930054" y="5908355"/>
                </a:cubicBezTo>
                <a:cubicBezTo>
                  <a:pt x="5934626" y="5938836"/>
                  <a:pt x="5939961" y="5969124"/>
                  <a:pt x="5942246" y="5999796"/>
                </a:cubicBezTo>
                <a:cubicBezTo>
                  <a:pt x="5944149" y="6025515"/>
                  <a:pt x="5943580" y="6050282"/>
                  <a:pt x="5976728" y="6056948"/>
                </a:cubicBezTo>
                <a:cubicBezTo>
                  <a:pt x="5982443" y="6058092"/>
                  <a:pt x="5988540" y="6066284"/>
                  <a:pt x="5991396" y="6072569"/>
                </a:cubicBezTo>
                <a:cubicBezTo>
                  <a:pt x="5999589" y="6090477"/>
                  <a:pt x="6005113" y="6109530"/>
                  <a:pt x="6013494" y="6127247"/>
                </a:cubicBezTo>
                <a:cubicBezTo>
                  <a:pt x="6041500" y="6185351"/>
                  <a:pt x="6059217" y="6246121"/>
                  <a:pt x="6055978" y="6311084"/>
                </a:cubicBezTo>
                <a:cubicBezTo>
                  <a:pt x="6055026" y="6331277"/>
                  <a:pt x="6044737" y="6350899"/>
                  <a:pt x="6040926" y="6363664"/>
                </a:cubicBezTo>
                <a:cubicBezTo>
                  <a:pt x="6055978" y="6400429"/>
                  <a:pt x="6070456" y="6431292"/>
                  <a:pt x="6081315" y="6463490"/>
                </a:cubicBezTo>
                <a:cubicBezTo>
                  <a:pt x="6091031" y="6491874"/>
                  <a:pt x="6097127" y="6521593"/>
                  <a:pt x="6104175" y="6550742"/>
                </a:cubicBezTo>
                <a:cubicBezTo>
                  <a:pt x="6106844" y="6561411"/>
                  <a:pt x="6108367" y="6572269"/>
                  <a:pt x="6109702" y="6583128"/>
                </a:cubicBezTo>
                <a:cubicBezTo>
                  <a:pt x="6113892" y="6617036"/>
                  <a:pt x="6103795" y="6652472"/>
                  <a:pt x="6119798" y="6685617"/>
                </a:cubicBezTo>
                <a:cubicBezTo>
                  <a:pt x="6128180" y="6702955"/>
                  <a:pt x="6138276" y="6720103"/>
                  <a:pt x="6142658" y="6738388"/>
                </a:cubicBezTo>
                <a:cubicBezTo>
                  <a:pt x="6147421" y="6758011"/>
                  <a:pt x="6154851" y="6777207"/>
                  <a:pt x="6160162" y="6796804"/>
                </a:cubicBezTo>
                <a:lnTo>
                  <a:pt x="6164933" y="6857457"/>
                </a:lnTo>
                <a:lnTo>
                  <a:pt x="6037694" y="6857457"/>
                </a:lnTo>
                <a:lnTo>
                  <a:pt x="6037694" y="6857998"/>
                </a:lnTo>
                <a:lnTo>
                  <a:pt x="0" y="6857998"/>
                </a:lnTo>
                <a:close/>
              </a:path>
            </a:pathLst>
          </a:custGeom>
          <a:effectLst>
            <a:outerShdw blurRad="381000" dist="152400" algn="tl" rotWithShape="0">
              <a:prstClr val="black">
                <a:alpha val="10000"/>
              </a:prstClr>
            </a:outerShdw>
          </a:effectLst>
        </p:spPr>
      </p:pic>
      <p:grpSp>
        <p:nvGrpSpPr>
          <p:cNvPr id="41" name="Group 40">
            <a:extLst>
              <a:ext uri="{FF2B5EF4-FFF2-40B4-BE49-F238E27FC236}">
                <a16:creationId xmlns:a16="http://schemas.microsoft.com/office/drawing/2014/main" id="{E6517BAC-C80F-4065-90D8-703493E0B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95368" y="0"/>
            <a:ext cx="874718" cy="6857455"/>
            <a:chOff x="5395368" y="0"/>
            <a:chExt cx="874718" cy="6857455"/>
          </a:xfrm>
        </p:grpSpPr>
        <p:sp>
          <p:nvSpPr>
            <p:cNvPr id="42" name="Freeform: Shape 41">
              <a:extLst>
                <a:ext uri="{FF2B5EF4-FFF2-40B4-BE49-F238E27FC236}">
                  <a16:creationId xmlns:a16="http://schemas.microsoft.com/office/drawing/2014/main" id="{984DCDA5-A261-4103-B44C-068DCEA033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2404000"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4E59A2A1-1352-47AA-80C2-0FF53759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240399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103ED643-5FCC-B149-8F13-C792D72C68B4}"/>
              </a:ext>
            </a:extLst>
          </p:cNvPr>
          <p:cNvSpPr>
            <a:spLocks noGrp="1"/>
          </p:cNvSpPr>
          <p:nvPr>
            <p:ph idx="1"/>
          </p:nvPr>
        </p:nvSpPr>
        <p:spPr>
          <a:xfrm>
            <a:off x="6981826" y="3146400"/>
            <a:ext cx="4391024" cy="2682000"/>
          </a:xfrm>
        </p:spPr>
        <p:txBody>
          <a:bodyPr>
            <a:normAutofit/>
          </a:bodyPr>
          <a:lstStyle/>
          <a:p>
            <a:pPr marL="0" indent="0">
              <a:buNone/>
            </a:pPr>
            <a:r>
              <a:rPr lang="en-US" sz="2400">
                <a:solidFill>
                  <a:schemeClr val="bg1">
                    <a:alpha val="80000"/>
                  </a:schemeClr>
                </a:solidFill>
              </a:rPr>
              <a:t>It is very obvious to reviewers, and not in a good way, when the referee is not very closely connected with the applicant and either working from a script given by the student or summarizing a CV</a:t>
            </a:r>
          </a:p>
        </p:txBody>
      </p:sp>
    </p:spTree>
    <p:extLst>
      <p:ext uri="{BB962C8B-B14F-4D97-AF65-F5344CB8AC3E}">
        <p14:creationId xmlns:p14="http://schemas.microsoft.com/office/powerpoint/2010/main" val="4039840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0953DB5D-0A37-4498-852C-604ADD855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959" y="-1"/>
            <a:ext cx="4670042"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1" name="Freeform: Shape 50">
            <a:extLst>
              <a:ext uri="{FF2B5EF4-FFF2-40B4-BE49-F238E27FC236}">
                <a16:creationId xmlns:a16="http://schemas.microsoft.com/office/drawing/2014/main" id="{52B46D5E-7F74-4741-9FF9-3E105C9570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512234" y="-512235"/>
            <a:ext cx="6858001" cy="7882470"/>
          </a:xfrm>
          <a:custGeom>
            <a:avLst/>
            <a:gdLst>
              <a:gd name="connsiteX0" fmla="*/ 0 w 6858001"/>
              <a:gd name="connsiteY0" fmla="*/ 0 h 7882470"/>
              <a:gd name="connsiteX1" fmla="*/ 0 w 6858001"/>
              <a:gd name="connsiteY1" fmla="*/ 1067477 h 7882470"/>
              <a:gd name="connsiteX2" fmla="*/ 0 w 6858001"/>
              <a:gd name="connsiteY2" fmla="*/ 2201779 h 7882470"/>
              <a:gd name="connsiteX3" fmla="*/ 0 w 6858001"/>
              <a:gd name="connsiteY3" fmla="*/ 7552944 h 7882470"/>
              <a:gd name="connsiteX4" fmla="*/ 1 w 6858001"/>
              <a:gd name="connsiteY4" fmla="*/ 7552944 h 7882470"/>
              <a:gd name="connsiteX5" fmla="*/ 1 w 6858001"/>
              <a:gd name="connsiteY5" fmla="*/ 7584020 h 7882470"/>
              <a:gd name="connsiteX6" fmla="*/ 1228295 w 6858001"/>
              <a:gd name="connsiteY6" fmla="*/ 7584020 h 7882470"/>
              <a:gd name="connsiteX7" fmla="*/ 1609295 w 6858001"/>
              <a:gd name="connsiteY7" fmla="*/ 7869770 h 7882470"/>
              <a:gd name="connsiteX8" fmla="*/ 1617762 w 6858001"/>
              <a:gd name="connsiteY8" fmla="*/ 7872945 h 7882470"/>
              <a:gd name="connsiteX9" fmla="*/ 1630461 w 6858001"/>
              <a:gd name="connsiteY9" fmla="*/ 7877708 h 7882470"/>
              <a:gd name="connsiteX10" fmla="*/ 1643162 w 6858001"/>
              <a:gd name="connsiteY10" fmla="*/ 7882470 h 7882470"/>
              <a:gd name="connsiteX11" fmla="*/ 1653745 w 6858001"/>
              <a:gd name="connsiteY11" fmla="*/ 7882470 h 7882470"/>
              <a:gd name="connsiteX12" fmla="*/ 1666445 w 6858001"/>
              <a:gd name="connsiteY12" fmla="*/ 7882470 h 7882470"/>
              <a:gd name="connsiteX13" fmla="*/ 1677028 w 6858001"/>
              <a:gd name="connsiteY13" fmla="*/ 7877708 h 7882470"/>
              <a:gd name="connsiteX14" fmla="*/ 1689728 w 6858001"/>
              <a:gd name="connsiteY14" fmla="*/ 7872945 h 7882470"/>
              <a:gd name="connsiteX15" fmla="*/ 1698195 w 6858001"/>
              <a:gd name="connsiteY15" fmla="*/ 7869770 h 7882470"/>
              <a:gd name="connsiteX16" fmla="*/ 2079195 w 6858001"/>
              <a:gd name="connsiteY16" fmla="*/ 7584020 h 7882470"/>
              <a:gd name="connsiteX17" fmla="*/ 6858001 w 6858001"/>
              <a:gd name="connsiteY17" fmla="*/ 7584020 h 7882470"/>
              <a:gd name="connsiteX18" fmla="*/ 6858001 w 6858001"/>
              <a:gd name="connsiteY18" fmla="*/ 5696482 h 7882470"/>
              <a:gd name="connsiteX19" fmla="*/ 6858000 w 6858001"/>
              <a:gd name="connsiteY19" fmla="*/ 5696482 h 7882470"/>
              <a:gd name="connsiteX20" fmla="*/ 6858000 w 6858001"/>
              <a:gd name="connsiteY20" fmla="*/ 2201779 h 7882470"/>
              <a:gd name="connsiteX21" fmla="*/ 6858000 w 6858001"/>
              <a:gd name="connsiteY21" fmla="*/ 1067477 h 7882470"/>
              <a:gd name="connsiteX22" fmla="*/ 6858000 w 6858001"/>
              <a:gd name="connsiteY22" fmla="*/ 0 h 788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001" h="7882470">
                <a:moveTo>
                  <a:pt x="0" y="0"/>
                </a:moveTo>
                <a:lnTo>
                  <a:pt x="0" y="1067477"/>
                </a:lnTo>
                <a:lnTo>
                  <a:pt x="0" y="2201779"/>
                </a:lnTo>
                <a:lnTo>
                  <a:pt x="0" y="7552944"/>
                </a:lnTo>
                <a:lnTo>
                  <a:pt x="1" y="7552944"/>
                </a:lnTo>
                <a:lnTo>
                  <a:pt x="1" y="7584020"/>
                </a:lnTo>
                <a:lnTo>
                  <a:pt x="1228295" y="7584020"/>
                </a:lnTo>
                <a:lnTo>
                  <a:pt x="1609295" y="7869770"/>
                </a:lnTo>
                <a:lnTo>
                  <a:pt x="1617762" y="7872945"/>
                </a:lnTo>
                <a:lnTo>
                  <a:pt x="1630461" y="7877708"/>
                </a:lnTo>
                <a:lnTo>
                  <a:pt x="1643162" y="7882470"/>
                </a:lnTo>
                <a:lnTo>
                  <a:pt x="1653745" y="7882470"/>
                </a:lnTo>
                <a:lnTo>
                  <a:pt x="1666445" y="7882470"/>
                </a:lnTo>
                <a:lnTo>
                  <a:pt x="1677028" y="7877708"/>
                </a:lnTo>
                <a:lnTo>
                  <a:pt x="1689728" y="7872945"/>
                </a:lnTo>
                <a:lnTo>
                  <a:pt x="1698195" y="7869770"/>
                </a:lnTo>
                <a:lnTo>
                  <a:pt x="2079195" y="7584020"/>
                </a:lnTo>
                <a:lnTo>
                  <a:pt x="6858001" y="7584020"/>
                </a:lnTo>
                <a:lnTo>
                  <a:pt x="6858001" y="5696482"/>
                </a:lnTo>
                <a:lnTo>
                  <a:pt x="6858000" y="5696482"/>
                </a:lnTo>
                <a:lnTo>
                  <a:pt x="6858000" y="2201779"/>
                </a:lnTo>
                <a:lnTo>
                  <a:pt x="6858000" y="1067477"/>
                </a:lnTo>
                <a:lnTo>
                  <a:pt x="6858000" y="0"/>
                </a:lnTo>
                <a:close/>
              </a:path>
            </a:pathLst>
          </a:custGeom>
          <a:ln>
            <a:noFill/>
          </a:ln>
          <a:extLst>
            <a:ext uri="{91240B29-F687-4f45-9708-019B960494DF}">
              <a14:hiddenLine xmlns="" xmlns:p14="http://schemas.microsoft.com/office/powerpoint/2010/main" xmlns:a14="http://schemas.microsoft.com/office/drawing/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52FB84D-78C1-2147-9B4D-4B5BFA241434}"/>
              </a:ext>
            </a:extLst>
          </p:cNvPr>
          <p:cNvSpPr>
            <a:spLocks noGrp="1"/>
          </p:cNvSpPr>
          <p:nvPr>
            <p:ph type="title"/>
          </p:nvPr>
        </p:nvSpPr>
        <p:spPr>
          <a:xfrm>
            <a:off x="832777" y="885717"/>
            <a:ext cx="5944308" cy="1559412"/>
          </a:xfrm>
        </p:spPr>
        <p:txBody>
          <a:bodyPr>
            <a:normAutofit/>
          </a:bodyPr>
          <a:lstStyle/>
          <a:p>
            <a:r>
              <a:rPr lang="en-US" b="1">
                <a:latin typeface="Arial" panose="020B0604020202020204" pitchFamily="34" charset="0"/>
                <a:cs typeface="Arial" panose="020B0604020202020204" pitchFamily="34" charset="0"/>
              </a:rPr>
              <a:t>Constructing a support letter</a:t>
            </a:r>
          </a:p>
        </p:txBody>
      </p:sp>
      <p:sp>
        <p:nvSpPr>
          <p:cNvPr id="3" name="Content Placeholder 2">
            <a:extLst>
              <a:ext uri="{FF2B5EF4-FFF2-40B4-BE49-F238E27FC236}">
                <a16:creationId xmlns:a16="http://schemas.microsoft.com/office/drawing/2014/main" id="{BAB62516-AA64-C247-9C68-1F5758187B09}"/>
              </a:ext>
            </a:extLst>
          </p:cNvPr>
          <p:cNvSpPr>
            <a:spLocks noGrp="1"/>
          </p:cNvSpPr>
          <p:nvPr>
            <p:ph idx="1"/>
          </p:nvPr>
        </p:nvSpPr>
        <p:spPr>
          <a:xfrm>
            <a:off x="852985" y="2700810"/>
            <a:ext cx="5924099" cy="3271473"/>
          </a:xfrm>
        </p:spPr>
        <p:txBody>
          <a:bodyPr>
            <a:normAutofit/>
          </a:bodyPr>
          <a:lstStyle/>
          <a:p>
            <a:pPr marL="0" indent="0">
              <a:buNone/>
            </a:pPr>
            <a:r>
              <a:rPr lang="en-US" sz="2400" dirty="0"/>
              <a:t>Ensure the letter is easy to navigate with separate paragraphs talking about the candidate’s excellence in academics, research, and leadership, as well as activities that display a thoughtfulness towards EDI </a:t>
            </a:r>
          </a:p>
        </p:txBody>
      </p:sp>
      <p:sp>
        <p:nvSpPr>
          <p:cNvPr id="53" name="Rounded Rectangle 17">
            <a:extLst>
              <a:ext uri="{FF2B5EF4-FFF2-40B4-BE49-F238E27FC236}">
                <a16:creationId xmlns:a16="http://schemas.microsoft.com/office/drawing/2014/main" id="{B97A76A2-B7F2-4D75-AB9E-71FB748825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746" y="958640"/>
            <a:ext cx="3354790" cy="3639118"/>
          </a:xfrm>
          <a:prstGeom prst="roundRect">
            <a:avLst>
              <a:gd name="adj" fmla="val 3513"/>
            </a:avLst>
          </a:prstGeom>
          <a:solidFill>
            <a:schemeClr val="tx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Document">
            <a:extLst>
              <a:ext uri="{FF2B5EF4-FFF2-40B4-BE49-F238E27FC236}">
                <a16:creationId xmlns:a16="http://schemas.microsoft.com/office/drawing/2014/main" id="{511E7707-24A0-4910-975D-1434E30342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03606" y="1410663"/>
            <a:ext cx="2735071" cy="2735071"/>
          </a:xfrm>
          <a:prstGeom prst="rect">
            <a:avLst/>
          </a:prstGeom>
        </p:spPr>
      </p:pic>
    </p:spTree>
    <p:extLst>
      <p:ext uri="{BB962C8B-B14F-4D97-AF65-F5344CB8AC3E}">
        <p14:creationId xmlns:p14="http://schemas.microsoft.com/office/powerpoint/2010/main" val="50814308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25166D1-1B21-4128-AC42-61745528E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5EF56D-1E5A-E94F-82AB-41CE41076D19}"/>
              </a:ext>
            </a:extLst>
          </p:cNvPr>
          <p:cNvSpPr>
            <a:spLocks noGrp="1"/>
          </p:cNvSpPr>
          <p:nvPr>
            <p:ph type="title"/>
          </p:nvPr>
        </p:nvSpPr>
        <p:spPr>
          <a:xfrm>
            <a:off x="6981825" y="1641752"/>
            <a:ext cx="4391024" cy="1323439"/>
          </a:xfrm>
        </p:spPr>
        <p:txBody>
          <a:bodyPr anchor="t">
            <a:normAutofit/>
          </a:bodyPr>
          <a:lstStyle/>
          <a:p>
            <a:r>
              <a:rPr lang="en-US" sz="4000" b="1" dirty="0">
                <a:solidFill>
                  <a:schemeClr val="bg1"/>
                </a:solidFill>
                <a:latin typeface="Arial" panose="020B0604020202020204" pitchFamily="34" charset="0"/>
                <a:cs typeface="Arial" panose="020B0604020202020204" pitchFamily="34" charset="0"/>
              </a:rPr>
              <a:t>Typical length</a:t>
            </a:r>
          </a:p>
        </p:txBody>
      </p:sp>
      <p:pic>
        <p:nvPicPr>
          <p:cNvPr id="24" name="Picture 21" descr="Abstract blurred public library with bookshelves">
            <a:extLst>
              <a:ext uri="{FF2B5EF4-FFF2-40B4-BE49-F238E27FC236}">
                <a16:creationId xmlns:a16="http://schemas.microsoft.com/office/drawing/2014/main" id="{0A80A331-C671-4667-856D-68BD61AC23A6}"/>
              </a:ext>
            </a:extLst>
          </p:cNvPr>
          <p:cNvPicPr>
            <a:picLocks noChangeAspect="1"/>
          </p:cNvPicPr>
          <p:nvPr/>
        </p:nvPicPr>
        <p:blipFill rotWithShape="1">
          <a:blip r:embed="rId2"/>
          <a:srcRect l="8720" r="31060" b="-2"/>
          <a:stretch/>
        </p:blipFill>
        <p:spPr>
          <a:xfrm>
            <a:off x="20" y="2"/>
            <a:ext cx="6186992" cy="6857998"/>
          </a:xfrm>
          <a:custGeom>
            <a:avLst/>
            <a:gdLst/>
            <a:ahLst/>
            <a:cxnLst/>
            <a:rect l="l" t="t" r="r" b="b"/>
            <a:pathLst>
              <a:path w="6187012" h="6857998">
                <a:moveTo>
                  <a:pt x="5434855" y="6118149"/>
                </a:moveTo>
                <a:cubicBezTo>
                  <a:pt x="5441404" y="6124102"/>
                  <a:pt x="5449025" y="6129341"/>
                  <a:pt x="5456075" y="6133723"/>
                </a:cubicBezTo>
                <a:cubicBezTo>
                  <a:pt x="5463218" y="6138152"/>
                  <a:pt x="5468564" y="6143474"/>
                  <a:pt x="5472234" y="6149380"/>
                </a:cubicBezTo>
                <a:lnTo>
                  <a:pt x="5477710" y="6166562"/>
                </a:lnTo>
                <a:lnTo>
                  <a:pt x="5472234" y="6149379"/>
                </a:lnTo>
                <a:cubicBezTo>
                  <a:pt x="5468564" y="6143474"/>
                  <a:pt x="5463218" y="6138152"/>
                  <a:pt x="5456075" y="6133722"/>
                </a:cubicBezTo>
                <a:cubicBezTo>
                  <a:pt x="5449025" y="6129341"/>
                  <a:pt x="5441404" y="6124102"/>
                  <a:pt x="5434855" y="6118149"/>
                </a:cubicBezTo>
                <a:close/>
                <a:moveTo>
                  <a:pt x="5343013" y="4941372"/>
                </a:moveTo>
                <a:lnTo>
                  <a:pt x="5346342" y="4950869"/>
                </a:lnTo>
                <a:lnTo>
                  <a:pt x="5356027" y="4991382"/>
                </a:lnTo>
                <a:lnTo>
                  <a:pt x="5346342" y="4950868"/>
                </a:lnTo>
                <a:close/>
                <a:moveTo>
                  <a:pt x="5346951" y="4749807"/>
                </a:moveTo>
                <a:cubicBezTo>
                  <a:pt x="5334815" y="4762826"/>
                  <a:pt x="5333958" y="4781365"/>
                  <a:pt x="5332244" y="4799797"/>
                </a:cubicBezTo>
                <a:cubicBezTo>
                  <a:pt x="5333958" y="4781365"/>
                  <a:pt x="5334815" y="4762827"/>
                  <a:pt x="5346951" y="4749807"/>
                </a:cubicBezTo>
                <a:close/>
                <a:moveTo>
                  <a:pt x="5364750" y="4543185"/>
                </a:moveTo>
                <a:cubicBezTo>
                  <a:pt x="5365727" y="4548281"/>
                  <a:pt x="5367775" y="4553662"/>
                  <a:pt x="5370156" y="4557092"/>
                </a:cubicBezTo>
                <a:cubicBezTo>
                  <a:pt x="5381776" y="4573618"/>
                  <a:pt x="5390563" y="4588275"/>
                  <a:pt x="5396519" y="4602021"/>
                </a:cubicBezTo>
                <a:cubicBezTo>
                  <a:pt x="5390563" y="4588275"/>
                  <a:pt x="5381776" y="4573618"/>
                  <a:pt x="5370156" y="4557091"/>
                </a:cubicBezTo>
                <a:close/>
                <a:moveTo>
                  <a:pt x="5830968" y="2819253"/>
                </a:moveTo>
                <a:lnTo>
                  <a:pt x="5842611" y="2827484"/>
                </a:lnTo>
                <a:lnTo>
                  <a:pt x="5842613" y="2827486"/>
                </a:lnTo>
                <a:lnTo>
                  <a:pt x="5871116" y="2861156"/>
                </a:lnTo>
                <a:lnTo>
                  <a:pt x="5861462" y="2842392"/>
                </a:lnTo>
                <a:lnTo>
                  <a:pt x="5842613" y="2827486"/>
                </a:lnTo>
                <a:lnTo>
                  <a:pt x="5842611" y="2827483"/>
                </a:lnTo>
                <a:close/>
                <a:moveTo>
                  <a:pt x="5761313" y="1974015"/>
                </a:moveTo>
                <a:lnTo>
                  <a:pt x="5754799" y="1999763"/>
                </a:lnTo>
                <a:cubicBezTo>
                  <a:pt x="5750990" y="2008056"/>
                  <a:pt x="5745310" y="2016020"/>
                  <a:pt x="5737071" y="2023547"/>
                </a:cubicBezTo>
                <a:cubicBezTo>
                  <a:pt x="5753550" y="2008497"/>
                  <a:pt x="5759789" y="1991685"/>
                  <a:pt x="5761313" y="1974015"/>
                </a:cubicBezTo>
                <a:close/>
                <a:moveTo>
                  <a:pt x="5744119" y="1768838"/>
                </a:moveTo>
                <a:cubicBezTo>
                  <a:pt x="5739738" y="1774411"/>
                  <a:pt x="5736975" y="1779948"/>
                  <a:pt x="5735518" y="1785412"/>
                </a:cubicBezTo>
                <a:lnTo>
                  <a:pt x="5734738" y="1801558"/>
                </a:lnTo>
                <a:cubicBezTo>
                  <a:pt x="5733070" y="1790986"/>
                  <a:pt x="5735356" y="1779981"/>
                  <a:pt x="5744119" y="1768838"/>
                </a:cubicBezTo>
                <a:close/>
                <a:moveTo>
                  <a:pt x="5853708" y="520953"/>
                </a:moveTo>
                <a:lnTo>
                  <a:pt x="5846981" y="549926"/>
                </a:lnTo>
                <a:lnTo>
                  <a:pt x="5840726" y="566616"/>
                </a:lnTo>
                <a:lnTo>
                  <a:pt x="5834776" y="581804"/>
                </a:lnTo>
                <a:lnTo>
                  <a:pt x="5834358" y="583595"/>
                </a:lnTo>
                <a:lnTo>
                  <a:pt x="5832183" y="589388"/>
                </a:lnTo>
                <a:cubicBezTo>
                  <a:pt x="5829783" y="597005"/>
                  <a:pt x="5828025" y="604728"/>
                  <a:pt x="5827560" y="612658"/>
                </a:cubicBezTo>
                <a:lnTo>
                  <a:pt x="5834358" y="583595"/>
                </a:lnTo>
                <a:lnTo>
                  <a:pt x="5840674" y="566754"/>
                </a:lnTo>
                <a:lnTo>
                  <a:pt x="5840726" y="566616"/>
                </a:lnTo>
                <a:lnTo>
                  <a:pt x="5846564" y="551717"/>
                </a:lnTo>
                <a:lnTo>
                  <a:pt x="5846981" y="549926"/>
                </a:lnTo>
                <a:lnTo>
                  <a:pt x="5849145" y="544146"/>
                </a:lnTo>
                <a:cubicBezTo>
                  <a:pt x="5851532" y="536547"/>
                  <a:pt x="5853271" y="528850"/>
                  <a:pt x="5853708" y="520953"/>
                </a:cubicBezTo>
                <a:close/>
                <a:moveTo>
                  <a:pt x="5802605" y="268794"/>
                </a:moveTo>
                <a:cubicBezTo>
                  <a:pt x="5800080" y="279176"/>
                  <a:pt x="5798377" y="289296"/>
                  <a:pt x="5797729" y="299164"/>
                </a:cubicBezTo>
                <a:cubicBezTo>
                  <a:pt x="5797080" y="309031"/>
                  <a:pt x="5797485" y="318646"/>
                  <a:pt x="5799176" y="328017"/>
                </a:cubicBezTo>
                <a:close/>
                <a:moveTo>
                  <a:pt x="0" y="0"/>
                </a:moveTo>
                <a:lnTo>
                  <a:pt x="6120021" y="0"/>
                </a:lnTo>
                <a:lnTo>
                  <a:pt x="6115806" y="24480"/>
                </a:lnTo>
                <a:cubicBezTo>
                  <a:pt x="6113321" y="32636"/>
                  <a:pt x="6109559" y="40471"/>
                  <a:pt x="6103795" y="47806"/>
                </a:cubicBezTo>
                <a:cubicBezTo>
                  <a:pt x="6088935" y="66857"/>
                  <a:pt x="6092364" y="85336"/>
                  <a:pt x="6094651" y="105718"/>
                </a:cubicBezTo>
                <a:cubicBezTo>
                  <a:pt x="6096365" y="121150"/>
                  <a:pt x="6095794" y="136963"/>
                  <a:pt x="6095986" y="152584"/>
                </a:cubicBezTo>
                <a:cubicBezTo>
                  <a:pt x="6096555" y="180017"/>
                  <a:pt x="6096746" y="207450"/>
                  <a:pt x="6097699" y="234883"/>
                </a:cubicBezTo>
                <a:cubicBezTo>
                  <a:pt x="6098079" y="243648"/>
                  <a:pt x="6102844" y="252600"/>
                  <a:pt x="6102082" y="261173"/>
                </a:cubicBezTo>
                <a:cubicBezTo>
                  <a:pt x="6098461" y="300800"/>
                  <a:pt x="6092746" y="340425"/>
                  <a:pt x="6089507" y="380050"/>
                </a:cubicBezTo>
                <a:cubicBezTo>
                  <a:pt x="6087603" y="402529"/>
                  <a:pt x="6091220" y="425581"/>
                  <a:pt x="6088555" y="447870"/>
                </a:cubicBezTo>
                <a:cubicBezTo>
                  <a:pt x="6085507" y="473587"/>
                  <a:pt x="6077697" y="498733"/>
                  <a:pt x="6072932" y="524262"/>
                </a:cubicBezTo>
                <a:cubicBezTo>
                  <a:pt x="6071600" y="531310"/>
                  <a:pt x="6073315" y="539121"/>
                  <a:pt x="6073694" y="546552"/>
                </a:cubicBezTo>
                <a:cubicBezTo>
                  <a:pt x="6074076" y="554933"/>
                  <a:pt x="6074838" y="563125"/>
                  <a:pt x="6075029" y="571508"/>
                </a:cubicBezTo>
                <a:cubicBezTo>
                  <a:pt x="6075411" y="597037"/>
                  <a:pt x="6074838" y="622564"/>
                  <a:pt x="6076173" y="648092"/>
                </a:cubicBezTo>
                <a:cubicBezTo>
                  <a:pt x="6076934" y="663713"/>
                  <a:pt x="6084744" y="680096"/>
                  <a:pt x="6081886" y="694576"/>
                </a:cubicBezTo>
                <a:cubicBezTo>
                  <a:pt x="6076363" y="724104"/>
                  <a:pt x="6088745" y="753633"/>
                  <a:pt x="6078459" y="783158"/>
                </a:cubicBezTo>
                <a:cubicBezTo>
                  <a:pt x="6075411" y="792306"/>
                  <a:pt x="6083031" y="804877"/>
                  <a:pt x="6083411" y="815929"/>
                </a:cubicBezTo>
                <a:cubicBezTo>
                  <a:pt x="6084363" y="843552"/>
                  <a:pt x="6084173" y="871173"/>
                  <a:pt x="6083983" y="898797"/>
                </a:cubicBezTo>
                <a:cubicBezTo>
                  <a:pt x="6083793" y="923562"/>
                  <a:pt x="6086459" y="949281"/>
                  <a:pt x="6081125" y="973095"/>
                </a:cubicBezTo>
                <a:cubicBezTo>
                  <a:pt x="6075411" y="998052"/>
                  <a:pt x="6076173" y="1020529"/>
                  <a:pt x="6082649" y="1044725"/>
                </a:cubicBezTo>
                <a:cubicBezTo>
                  <a:pt x="6087031" y="1061298"/>
                  <a:pt x="6087603" y="1078826"/>
                  <a:pt x="6088935" y="1095972"/>
                </a:cubicBezTo>
                <a:cubicBezTo>
                  <a:pt x="6090459" y="1114449"/>
                  <a:pt x="6086459" y="1134834"/>
                  <a:pt x="6092746" y="1151600"/>
                </a:cubicBezTo>
                <a:cubicBezTo>
                  <a:pt x="6111415" y="1201512"/>
                  <a:pt x="6115415" y="1252757"/>
                  <a:pt x="6115415" y="1304955"/>
                </a:cubicBezTo>
                <a:cubicBezTo>
                  <a:pt x="6115415" y="1314483"/>
                  <a:pt x="6112750" y="1324198"/>
                  <a:pt x="6109892" y="1333341"/>
                </a:cubicBezTo>
                <a:cubicBezTo>
                  <a:pt x="6092746" y="1386684"/>
                  <a:pt x="6094269" y="1440216"/>
                  <a:pt x="6104748" y="1494509"/>
                </a:cubicBezTo>
                <a:cubicBezTo>
                  <a:pt x="6107034" y="1505751"/>
                  <a:pt x="6107415" y="1518324"/>
                  <a:pt x="6105130" y="1529563"/>
                </a:cubicBezTo>
                <a:cubicBezTo>
                  <a:pt x="6098461" y="1561189"/>
                  <a:pt x="6087411" y="1591859"/>
                  <a:pt x="6082649" y="1623675"/>
                </a:cubicBezTo>
                <a:cubicBezTo>
                  <a:pt x="6074838" y="1676253"/>
                  <a:pt x="6101126" y="1721785"/>
                  <a:pt x="6118274" y="1768838"/>
                </a:cubicBezTo>
                <a:cubicBezTo>
                  <a:pt x="6134467" y="1813610"/>
                  <a:pt x="6171044" y="1851709"/>
                  <a:pt x="6162851" y="1904673"/>
                </a:cubicBezTo>
                <a:cubicBezTo>
                  <a:pt x="6162090" y="1910004"/>
                  <a:pt x="6167233" y="1915912"/>
                  <a:pt x="6168567" y="1921817"/>
                </a:cubicBezTo>
                <a:cubicBezTo>
                  <a:pt x="6172188" y="1938009"/>
                  <a:pt x="6176566" y="1954202"/>
                  <a:pt x="6178283" y="1970586"/>
                </a:cubicBezTo>
                <a:cubicBezTo>
                  <a:pt x="6180570" y="1990589"/>
                  <a:pt x="6179809" y="2010974"/>
                  <a:pt x="6181713" y="2030977"/>
                </a:cubicBezTo>
                <a:cubicBezTo>
                  <a:pt x="6182856" y="2043835"/>
                  <a:pt x="6184951" y="2056600"/>
                  <a:pt x="6186761" y="2069340"/>
                </a:cubicBezTo>
                <a:lnTo>
                  <a:pt x="6187012" y="2072225"/>
                </a:lnTo>
                <a:lnTo>
                  <a:pt x="6187012" y="2131532"/>
                </a:lnTo>
                <a:lnTo>
                  <a:pt x="6186141" y="2138304"/>
                </a:lnTo>
                <a:cubicBezTo>
                  <a:pt x="6183950" y="2148519"/>
                  <a:pt x="6181332" y="2158712"/>
                  <a:pt x="6179617" y="2168903"/>
                </a:cubicBezTo>
                <a:cubicBezTo>
                  <a:pt x="6174854" y="2197670"/>
                  <a:pt x="6176188" y="2229296"/>
                  <a:pt x="6163995" y="2254633"/>
                </a:cubicBezTo>
                <a:cubicBezTo>
                  <a:pt x="6151041" y="2281683"/>
                  <a:pt x="6145135" y="2307402"/>
                  <a:pt x="6149135" y="2335405"/>
                </a:cubicBezTo>
                <a:cubicBezTo>
                  <a:pt x="6150469" y="2344741"/>
                  <a:pt x="6158471" y="2356744"/>
                  <a:pt x="6166661" y="2360933"/>
                </a:cubicBezTo>
                <a:cubicBezTo>
                  <a:pt x="6184950" y="2370270"/>
                  <a:pt x="6188190" y="2383032"/>
                  <a:pt x="6181902" y="2400369"/>
                </a:cubicBezTo>
                <a:cubicBezTo>
                  <a:pt x="6176566" y="2415420"/>
                  <a:pt x="6173901" y="2433897"/>
                  <a:pt x="6163613" y="2444184"/>
                </a:cubicBezTo>
                <a:cubicBezTo>
                  <a:pt x="6134467" y="2473333"/>
                  <a:pt x="6133515" y="2510483"/>
                  <a:pt x="6125705" y="2546678"/>
                </a:cubicBezTo>
                <a:cubicBezTo>
                  <a:pt x="6120940" y="2568774"/>
                  <a:pt x="6120750" y="2589352"/>
                  <a:pt x="6123988" y="2611450"/>
                </a:cubicBezTo>
                <a:cubicBezTo>
                  <a:pt x="6131227" y="2659455"/>
                  <a:pt x="6120940" y="2706131"/>
                  <a:pt x="6107796" y="2752235"/>
                </a:cubicBezTo>
                <a:cubicBezTo>
                  <a:pt x="6099034" y="2782716"/>
                  <a:pt x="6093699" y="2813958"/>
                  <a:pt x="6084744" y="2844248"/>
                </a:cubicBezTo>
                <a:cubicBezTo>
                  <a:pt x="6077886" y="2866918"/>
                  <a:pt x="6069694" y="2889587"/>
                  <a:pt x="6058646" y="2910353"/>
                </a:cubicBezTo>
                <a:cubicBezTo>
                  <a:pt x="6042452" y="2940455"/>
                  <a:pt x="6018067" y="2966742"/>
                  <a:pt x="6024544" y="3005035"/>
                </a:cubicBezTo>
                <a:cubicBezTo>
                  <a:pt x="6030260" y="3038756"/>
                  <a:pt x="6018259" y="3069235"/>
                  <a:pt x="6006828" y="3100099"/>
                </a:cubicBezTo>
                <a:cubicBezTo>
                  <a:pt x="5998446" y="3122770"/>
                  <a:pt x="5989871" y="3145436"/>
                  <a:pt x="5984537" y="3168870"/>
                </a:cubicBezTo>
                <a:cubicBezTo>
                  <a:pt x="5978251" y="3196686"/>
                  <a:pt x="5980920" y="3228119"/>
                  <a:pt x="5969297" y="3252885"/>
                </a:cubicBezTo>
                <a:cubicBezTo>
                  <a:pt x="5957105" y="3278795"/>
                  <a:pt x="5965297" y="3300319"/>
                  <a:pt x="5968726" y="3323372"/>
                </a:cubicBezTo>
                <a:cubicBezTo>
                  <a:pt x="5974061" y="3360139"/>
                  <a:pt x="5983967" y="3396719"/>
                  <a:pt x="5971395" y="3433866"/>
                </a:cubicBezTo>
                <a:cubicBezTo>
                  <a:pt x="5956153" y="3479015"/>
                  <a:pt x="5939769" y="3523785"/>
                  <a:pt x="5925292" y="3569124"/>
                </a:cubicBezTo>
                <a:cubicBezTo>
                  <a:pt x="5919765" y="3586653"/>
                  <a:pt x="5917479" y="3605509"/>
                  <a:pt x="5915003" y="3623799"/>
                </a:cubicBezTo>
                <a:cubicBezTo>
                  <a:pt x="5912906" y="3641134"/>
                  <a:pt x="5918242" y="3661899"/>
                  <a:pt x="5910241" y="3675238"/>
                </a:cubicBezTo>
                <a:cubicBezTo>
                  <a:pt x="5889667" y="3709529"/>
                  <a:pt x="5879569" y="3744770"/>
                  <a:pt x="5879569" y="3784397"/>
                </a:cubicBezTo>
                <a:cubicBezTo>
                  <a:pt x="5879569" y="3799258"/>
                  <a:pt x="5870996" y="3813737"/>
                  <a:pt x="5869471" y="3828785"/>
                </a:cubicBezTo>
                <a:cubicBezTo>
                  <a:pt x="5867567" y="3849362"/>
                  <a:pt x="5862423" y="3872985"/>
                  <a:pt x="5869664" y="3890891"/>
                </a:cubicBezTo>
                <a:cubicBezTo>
                  <a:pt x="5886809" y="3932993"/>
                  <a:pt x="5872519" y="3967091"/>
                  <a:pt x="5855566" y="4003861"/>
                </a:cubicBezTo>
                <a:cubicBezTo>
                  <a:pt x="5838801" y="4040058"/>
                  <a:pt x="5825466" y="4078159"/>
                  <a:pt x="5814416" y="4116641"/>
                </a:cubicBezTo>
                <a:cubicBezTo>
                  <a:pt x="5810415" y="4131119"/>
                  <a:pt x="5817085" y="4148453"/>
                  <a:pt x="5818417" y="4164458"/>
                </a:cubicBezTo>
                <a:cubicBezTo>
                  <a:pt x="5818798" y="4170174"/>
                  <a:pt x="5819370" y="4176461"/>
                  <a:pt x="5817466" y="4181603"/>
                </a:cubicBezTo>
                <a:cubicBezTo>
                  <a:pt x="5799176" y="4231324"/>
                  <a:pt x="5785269" y="4281810"/>
                  <a:pt x="5794794" y="4335722"/>
                </a:cubicBezTo>
                <a:cubicBezTo>
                  <a:pt x="5795747" y="4340674"/>
                  <a:pt x="5793650" y="4346201"/>
                  <a:pt x="5792317" y="4351154"/>
                </a:cubicBezTo>
                <a:cubicBezTo>
                  <a:pt x="5785461" y="4375349"/>
                  <a:pt x="5774601" y="4398972"/>
                  <a:pt x="5772124" y="4423545"/>
                </a:cubicBezTo>
                <a:cubicBezTo>
                  <a:pt x="5766028" y="4484127"/>
                  <a:pt x="5763550" y="4545086"/>
                  <a:pt x="5759550" y="4606053"/>
                </a:cubicBezTo>
                <a:cubicBezTo>
                  <a:pt x="5759361" y="4609863"/>
                  <a:pt x="5759361" y="4613864"/>
                  <a:pt x="5758027" y="4617291"/>
                </a:cubicBezTo>
                <a:cubicBezTo>
                  <a:pt x="5749834" y="4639772"/>
                  <a:pt x="5752502" y="4659393"/>
                  <a:pt x="5768123" y="4678445"/>
                </a:cubicBezTo>
                <a:cubicBezTo>
                  <a:pt x="5774982" y="4686828"/>
                  <a:pt x="5778601" y="4698258"/>
                  <a:pt x="5782412" y="4708734"/>
                </a:cubicBezTo>
                <a:cubicBezTo>
                  <a:pt x="5788127" y="4724167"/>
                  <a:pt x="5793650" y="4739978"/>
                  <a:pt x="5797271" y="4755980"/>
                </a:cubicBezTo>
                <a:cubicBezTo>
                  <a:pt x="5800700" y="4771793"/>
                  <a:pt x="5805462" y="4788747"/>
                  <a:pt x="5802796" y="4803988"/>
                </a:cubicBezTo>
                <a:cubicBezTo>
                  <a:pt x="5798035" y="4831420"/>
                  <a:pt x="5787366" y="4857522"/>
                  <a:pt x="5780315" y="4884572"/>
                </a:cubicBezTo>
                <a:cubicBezTo>
                  <a:pt x="5777837" y="4893907"/>
                  <a:pt x="5778221" y="4904195"/>
                  <a:pt x="5778030" y="4913909"/>
                </a:cubicBezTo>
                <a:cubicBezTo>
                  <a:pt x="5777459" y="4936201"/>
                  <a:pt x="5782984" y="4959061"/>
                  <a:pt x="5767171" y="4979253"/>
                </a:cubicBezTo>
                <a:cubicBezTo>
                  <a:pt x="5752311" y="4997922"/>
                  <a:pt x="5756692" y="5016785"/>
                  <a:pt x="5767932" y="5036405"/>
                </a:cubicBezTo>
                <a:cubicBezTo>
                  <a:pt x="5775934" y="5050504"/>
                  <a:pt x="5782221" y="5066505"/>
                  <a:pt x="5785269" y="5082317"/>
                </a:cubicBezTo>
                <a:cubicBezTo>
                  <a:pt x="5789460" y="5104036"/>
                  <a:pt x="5791175" y="5125562"/>
                  <a:pt x="5788697" y="5148995"/>
                </a:cubicBezTo>
                <a:cubicBezTo>
                  <a:pt x="5786983" y="5165570"/>
                  <a:pt x="5786221" y="5179097"/>
                  <a:pt x="5776125" y="5192051"/>
                </a:cubicBezTo>
                <a:cubicBezTo>
                  <a:pt x="5774601" y="5194145"/>
                  <a:pt x="5774219" y="5197955"/>
                  <a:pt x="5774412" y="5200813"/>
                </a:cubicBezTo>
                <a:cubicBezTo>
                  <a:pt x="5777649" y="5238343"/>
                  <a:pt x="5775934" y="5275491"/>
                  <a:pt x="5773646" y="5313403"/>
                </a:cubicBezTo>
                <a:cubicBezTo>
                  <a:pt x="5770601" y="5361598"/>
                  <a:pt x="5779553" y="5412276"/>
                  <a:pt x="5811559" y="5453995"/>
                </a:cubicBezTo>
                <a:cubicBezTo>
                  <a:pt x="5816322" y="5460092"/>
                  <a:pt x="5818417" y="5469236"/>
                  <a:pt x="5819562" y="5477239"/>
                </a:cubicBezTo>
                <a:cubicBezTo>
                  <a:pt x="5824514" y="5514957"/>
                  <a:pt x="5827942" y="5552869"/>
                  <a:pt x="5833467" y="5590590"/>
                </a:cubicBezTo>
                <a:cubicBezTo>
                  <a:pt x="5836516" y="5611164"/>
                  <a:pt x="5839182" y="5632691"/>
                  <a:pt x="5847565" y="5651360"/>
                </a:cubicBezTo>
                <a:cubicBezTo>
                  <a:pt x="5855756" y="5669647"/>
                  <a:pt x="5865471" y="5684320"/>
                  <a:pt x="5848327" y="5695178"/>
                </a:cubicBezTo>
                <a:cubicBezTo>
                  <a:pt x="5857471" y="5714607"/>
                  <a:pt x="5865092" y="5731564"/>
                  <a:pt x="5873282" y="5748136"/>
                </a:cubicBezTo>
                <a:cubicBezTo>
                  <a:pt x="5876329" y="5754234"/>
                  <a:pt x="5881284" y="5759378"/>
                  <a:pt x="5884142" y="5765474"/>
                </a:cubicBezTo>
                <a:cubicBezTo>
                  <a:pt x="5887190" y="5771953"/>
                  <a:pt x="5889094" y="5779191"/>
                  <a:pt x="5890620" y="5786239"/>
                </a:cubicBezTo>
                <a:cubicBezTo>
                  <a:pt x="5897477" y="5817674"/>
                  <a:pt x="5903763" y="5849107"/>
                  <a:pt x="5911194" y="5880348"/>
                </a:cubicBezTo>
                <a:cubicBezTo>
                  <a:pt x="5912717" y="5886447"/>
                  <a:pt x="5918813" y="5891590"/>
                  <a:pt x="5922813" y="5897114"/>
                </a:cubicBezTo>
                <a:cubicBezTo>
                  <a:pt x="5925481" y="5900735"/>
                  <a:pt x="5929482" y="5904353"/>
                  <a:pt x="5930054" y="5908355"/>
                </a:cubicBezTo>
                <a:cubicBezTo>
                  <a:pt x="5934626" y="5938836"/>
                  <a:pt x="5939961" y="5969124"/>
                  <a:pt x="5942246" y="5999796"/>
                </a:cubicBezTo>
                <a:cubicBezTo>
                  <a:pt x="5944149" y="6025515"/>
                  <a:pt x="5943580" y="6050282"/>
                  <a:pt x="5976728" y="6056948"/>
                </a:cubicBezTo>
                <a:cubicBezTo>
                  <a:pt x="5982443" y="6058092"/>
                  <a:pt x="5988540" y="6066284"/>
                  <a:pt x="5991396" y="6072569"/>
                </a:cubicBezTo>
                <a:cubicBezTo>
                  <a:pt x="5999589" y="6090477"/>
                  <a:pt x="6005113" y="6109530"/>
                  <a:pt x="6013494" y="6127247"/>
                </a:cubicBezTo>
                <a:cubicBezTo>
                  <a:pt x="6041500" y="6185351"/>
                  <a:pt x="6059217" y="6246121"/>
                  <a:pt x="6055978" y="6311084"/>
                </a:cubicBezTo>
                <a:cubicBezTo>
                  <a:pt x="6055026" y="6331277"/>
                  <a:pt x="6044737" y="6350899"/>
                  <a:pt x="6040926" y="6363664"/>
                </a:cubicBezTo>
                <a:cubicBezTo>
                  <a:pt x="6055978" y="6400429"/>
                  <a:pt x="6070456" y="6431292"/>
                  <a:pt x="6081315" y="6463490"/>
                </a:cubicBezTo>
                <a:cubicBezTo>
                  <a:pt x="6091031" y="6491874"/>
                  <a:pt x="6097127" y="6521593"/>
                  <a:pt x="6104175" y="6550742"/>
                </a:cubicBezTo>
                <a:cubicBezTo>
                  <a:pt x="6106844" y="6561411"/>
                  <a:pt x="6108367" y="6572269"/>
                  <a:pt x="6109702" y="6583128"/>
                </a:cubicBezTo>
                <a:cubicBezTo>
                  <a:pt x="6113892" y="6617036"/>
                  <a:pt x="6103795" y="6652472"/>
                  <a:pt x="6119798" y="6685617"/>
                </a:cubicBezTo>
                <a:cubicBezTo>
                  <a:pt x="6128180" y="6702955"/>
                  <a:pt x="6138276" y="6720103"/>
                  <a:pt x="6142658" y="6738388"/>
                </a:cubicBezTo>
                <a:cubicBezTo>
                  <a:pt x="6147421" y="6758011"/>
                  <a:pt x="6154851" y="6777207"/>
                  <a:pt x="6160162" y="6796804"/>
                </a:cubicBezTo>
                <a:lnTo>
                  <a:pt x="6164933" y="6857457"/>
                </a:lnTo>
                <a:lnTo>
                  <a:pt x="6037694" y="6857457"/>
                </a:lnTo>
                <a:lnTo>
                  <a:pt x="6037694" y="6857998"/>
                </a:lnTo>
                <a:lnTo>
                  <a:pt x="0" y="6857998"/>
                </a:lnTo>
                <a:close/>
              </a:path>
            </a:pathLst>
          </a:custGeom>
          <a:effectLst>
            <a:outerShdw blurRad="381000" dist="152400" algn="tl" rotWithShape="0">
              <a:prstClr val="black">
                <a:alpha val="10000"/>
              </a:prstClr>
            </a:outerShdw>
          </a:effectLst>
        </p:spPr>
      </p:pic>
      <p:grpSp>
        <p:nvGrpSpPr>
          <p:cNvPr id="28" name="Group 27">
            <a:extLst>
              <a:ext uri="{FF2B5EF4-FFF2-40B4-BE49-F238E27FC236}">
                <a16:creationId xmlns:a16="http://schemas.microsoft.com/office/drawing/2014/main" id="{E6517BAC-C80F-4065-90D8-703493E0B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95368" y="0"/>
            <a:ext cx="874718" cy="6857455"/>
            <a:chOff x="5395368" y="0"/>
            <a:chExt cx="874718" cy="6857455"/>
          </a:xfrm>
        </p:grpSpPr>
        <p:sp>
          <p:nvSpPr>
            <p:cNvPr id="29" name="Freeform: Shape 28">
              <a:extLst>
                <a:ext uri="{FF2B5EF4-FFF2-40B4-BE49-F238E27FC236}">
                  <a16:creationId xmlns:a16="http://schemas.microsoft.com/office/drawing/2014/main" id="{984DCDA5-A261-4103-B44C-068DCEA033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2404000"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4E59A2A1-1352-47AA-80C2-0FF53759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240399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3D341941-F5DD-DE48-A74D-94928A8CB67F}"/>
              </a:ext>
            </a:extLst>
          </p:cNvPr>
          <p:cNvSpPr>
            <a:spLocks noGrp="1"/>
          </p:cNvSpPr>
          <p:nvPr>
            <p:ph idx="1"/>
          </p:nvPr>
        </p:nvSpPr>
        <p:spPr>
          <a:xfrm>
            <a:off x="6981826" y="3146400"/>
            <a:ext cx="4391024" cy="2682000"/>
          </a:xfrm>
        </p:spPr>
        <p:txBody>
          <a:bodyPr>
            <a:normAutofit/>
          </a:bodyPr>
          <a:lstStyle/>
          <a:p>
            <a:pPr marL="0" indent="0">
              <a:buNone/>
            </a:pPr>
            <a:r>
              <a:rPr lang="en-US" sz="2400" dirty="0">
                <a:solidFill>
                  <a:schemeClr val="bg1">
                    <a:alpha val="80000"/>
                  </a:schemeClr>
                </a:solidFill>
              </a:rPr>
              <a:t>To avoid giving too few details of the candidate’s qualities as a researcher and leader, support letters should be written </a:t>
            </a:r>
            <a:r>
              <a:rPr lang="en-US" sz="2400">
                <a:solidFill>
                  <a:schemeClr val="bg1">
                    <a:alpha val="80000"/>
                  </a:schemeClr>
                </a:solidFill>
              </a:rPr>
              <a:t>to utilize the </a:t>
            </a:r>
            <a:r>
              <a:rPr lang="en-US" sz="2400" dirty="0">
                <a:solidFill>
                  <a:schemeClr val="bg1">
                    <a:alpha val="80000"/>
                  </a:schemeClr>
                </a:solidFill>
              </a:rPr>
              <a:t>maximum page or word count allowance depending on the competition</a:t>
            </a:r>
            <a:r>
              <a:rPr lang="en-US" sz="2400">
                <a:solidFill>
                  <a:schemeClr val="bg1">
                    <a:alpha val="80000"/>
                  </a:schemeClr>
                </a:solidFill>
              </a:rPr>
              <a:t>. </a:t>
            </a:r>
            <a:endParaRPr lang="en-US" sz="2400" dirty="0">
              <a:solidFill>
                <a:schemeClr val="bg1">
                  <a:alpha val="80000"/>
                </a:schemeClr>
              </a:solidFill>
            </a:endParaRPr>
          </a:p>
        </p:txBody>
      </p:sp>
    </p:spTree>
    <p:extLst>
      <p:ext uri="{BB962C8B-B14F-4D97-AF65-F5344CB8AC3E}">
        <p14:creationId xmlns:p14="http://schemas.microsoft.com/office/powerpoint/2010/main" val="118221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9DEEEF3B-9D75-DF41-B164-CECF7A6A3F6D}"/>
              </a:ext>
            </a:extLst>
          </p:cNvPr>
          <p:cNvSpPr>
            <a:spLocks noGrp="1"/>
          </p:cNvSpPr>
          <p:nvPr>
            <p:ph type="title"/>
          </p:nvPr>
        </p:nvSpPr>
        <p:spPr>
          <a:xfrm>
            <a:off x="1248570" y="2460950"/>
            <a:ext cx="2655887" cy="3213277"/>
          </a:xfrm>
        </p:spPr>
        <p:txBody>
          <a:bodyPr anchor="t">
            <a:normAutofit/>
          </a:bodyPr>
          <a:lstStyle/>
          <a:p>
            <a:r>
              <a:rPr lang="en-US" sz="4000" b="1" dirty="0">
                <a:latin typeface="Arial" panose="020B0604020202020204" pitchFamily="34" charset="0"/>
                <a:cs typeface="Arial" panose="020B0604020202020204" pitchFamily="34" charset="0"/>
              </a:rPr>
              <a:t>Be detailed but not personal</a:t>
            </a:r>
          </a:p>
        </p:txBody>
      </p:sp>
      <p:sp>
        <p:nvSpPr>
          <p:cNvPr id="3" name="Content Placeholder 2">
            <a:extLst>
              <a:ext uri="{FF2B5EF4-FFF2-40B4-BE49-F238E27FC236}">
                <a16:creationId xmlns:a16="http://schemas.microsoft.com/office/drawing/2014/main" id="{002D6F73-BFD1-BC4B-863B-8D67F9B8E8F6}"/>
              </a:ext>
            </a:extLst>
          </p:cNvPr>
          <p:cNvSpPr>
            <a:spLocks noGrp="1"/>
          </p:cNvSpPr>
          <p:nvPr>
            <p:ph idx="1"/>
          </p:nvPr>
        </p:nvSpPr>
        <p:spPr>
          <a:xfrm>
            <a:off x="5232401" y="1721579"/>
            <a:ext cx="6140449" cy="3952648"/>
          </a:xfrm>
        </p:spPr>
        <p:txBody>
          <a:bodyPr>
            <a:normAutofit/>
          </a:bodyPr>
          <a:lstStyle/>
          <a:p>
            <a:pPr marL="0" indent="0">
              <a:buNone/>
            </a:pPr>
            <a:r>
              <a:rPr lang="en-US" sz="2400" dirty="0">
                <a:solidFill>
                  <a:schemeClr val="tx1">
                    <a:alpha val="80000"/>
                  </a:schemeClr>
                </a:solidFill>
              </a:rPr>
              <a:t>Letters must show the referee is familiar with the candidate and their capabilities, but this needs to be balanced with a preference for inclusive language and avoiding details about their personal life</a:t>
            </a:r>
          </a:p>
        </p:txBody>
      </p:sp>
    </p:spTree>
    <p:extLst>
      <p:ext uri="{BB962C8B-B14F-4D97-AF65-F5344CB8AC3E}">
        <p14:creationId xmlns:p14="http://schemas.microsoft.com/office/powerpoint/2010/main" val="236507631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853E2925-9D2F-4436-8D47-E7C1C5703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2ED48F-9052-8341-BE09-0DF20177A874}"/>
              </a:ext>
            </a:extLst>
          </p:cNvPr>
          <p:cNvSpPr>
            <a:spLocks noGrp="1"/>
          </p:cNvSpPr>
          <p:nvPr>
            <p:ph type="title"/>
          </p:nvPr>
        </p:nvSpPr>
        <p:spPr>
          <a:xfrm>
            <a:off x="838199" y="2243581"/>
            <a:ext cx="10518776" cy="2308324"/>
          </a:xfrm>
        </p:spPr>
        <p:txBody>
          <a:bodyPr vert="horz" wrap="square" lIns="91440" tIns="45720" rIns="91440" bIns="45720" rtlCol="0" anchor="b">
            <a:normAutofit/>
          </a:bodyPr>
          <a:lstStyle/>
          <a:p>
            <a:r>
              <a:rPr lang="en-US" sz="7200" kern="1200" dirty="0">
                <a:solidFill>
                  <a:schemeClr val="bg1"/>
                </a:solidFill>
                <a:latin typeface="Arial" panose="020B0604020202020204" pitchFamily="34" charset="0"/>
                <a:cs typeface="Arial" panose="020B0604020202020204" pitchFamily="34" charset="0"/>
              </a:rPr>
              <a:t>Preparing to Write</a:t>
            </a:r>
          </a:p>
        </p:txBody>
      </p:sp>
      <p:sp>
        <p:nvSpPr>
          <p:cNvPr id="3" name="Content Placeholder 2">
            <a:extLst>
              <a:ext uri="{FF2B5EF4-FFF2-40B4-BE49-F238E27FC236}">
                <a16:creationId xmlns:a16="http://schemas.microsoft.com/office/drawing/2014/main" id="{A28D3B4B-23C9-954E-9761-D745F490DB9D}"/>
              </a:ext>
            </a:extLst>
          </p:cNvPr>
          <p:cNvSpPr>
            <a:spLocks noGrp="1"/>
          </p:cNvSpPr>
          <p:nvPr>
            <p:ph idx="1"/>
          </p:nvPr>
        </p:nvSpPr>
        <p:spPr>
          <a:xfrm>
            <a:off x="827089" y="4912571"/>
            <a:ext cx="6583362" cy="1075952"/>
          </a:xfrm>
        </p:spPr>
        <p:txBody>
          <a:bodyPr vert="horz" lIns="91440" tIns="45720" rIns="91440" bIns="45720" rtlCol="0" anchor="t">
            <a:normAutofit lnSpcReduction="10000"/>
          </a:bodyPr>
          <a:lstStyle/>
          <a:p>
            <a:pPr marL="0" indent="0">
              <a:buNone/>
            </a:pPr>
            <a:r>
              <a:rPr lang="en-US" sz="2400" kern="1200" dirty="0">
                <a:solidFill>
                  <a:schemeClr val="bg1"/>
                </a:solidFill>
                <a:latin typeface="+mn-lt"/>
                <a:ea typeface="+mn-ea"/>
                <a:cs typeface="+mn-cs"/>
              </a:rPr>
              <a:t>Make sure that you have read the student’s research proposal to be included in the application and have seen their CV before writing</a:t>
            </a:r>
          </a:p>
        </p:txBody>
      </p:sp>
      <p:grpSp>
        <p:nvGrpSpPr>
          <p:cNvPr id="18" name="Group 9">
            <a:extLst>
              <a:ext uri="{FF2B5EF4-FFF2-40B4-BE49-F238E27FC236}">
                <a16:creationId xmlns:a16="http://schemas.microsoft.com/office/drawing/2014/main" id="{D1A188E4-F255-43D0-92CC-3CF3D77012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9637211" cy="1649863"/>
            <a:chOff x="1" y="1"/>
            <a:chExt cx="9637211" cy="1649863"/>
          </a:xfrm>
          <a:effectLst>
            <a:outerShdw blurRad="381000" dist="152400" dir="5400000" algn="t" rotWithShape="0">
              <a:prstClr val="black">
                <a:alpha val="20000"/>
              </a:prstClr>
            </a:outerShdw>
          </a:effectLst>
        </p:grpSpPr>
        <p:sp>
          <p:nvSpPr>
            <p:cNvPr id="19" name="Freeform: Shape 10">
              <a:extLst>
                <a:ext uri="{FF2B5EF4-FFF2-40B4-BE49-F238E27FC236}">
                  <a16:creationId xmlns:a16="http://schemas.microsoft.com/office/drawing/2014/main" id="{C771FCDE-112A-4324-B49A-CA94CBA7E6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637211" cy="1649863"/>
            </a:xfrm>
            <a:custGeom>
              <a:avLst/>
              <a:gdLst>
                <a:gd name="connsiteX0" fmla="*/ 2468659 w 9637211"/>
                <a:gd name="connsiteY0" fmla="*/ 1380297 h 1649863"/>
                <a:gd name="connsiteX1" fmla="*/ 2460722 w 9637211"/>
                <a:gd name="connsiteY1" fmla="*/ 1390272 h 1649863"/>
                <a:gd name="connsiteX2" fmla="*/ 2446257 w 9637211"/>
                <a:gd name="connsiteY2" fmla="*/ 1406498 h 1649863"/>
                <a:gd name="connsiteX3" fmla="*/ 2427494 w 9637211"/>
                <a:gd name="connsiteY3" fmla="*/ 1415356 h 1649863"/>
                <a:gd name="connsiteX4" fmla="*/ 2460722 w 9637211"/>
                <a:gd name="connsiteY4" fmla="*/ 1390272 h 1649863"/>
                <a:gd name="connsiteX5" fmla="*/ 5731745 w 9637211"/>
                <a:gd name="connsiteY5" fmla="*/ 1360489 h 1649863"/>
                <a:gd name="connsiteX6" fmla="*/ 5698179 w 9637211"/>
                <a:gd name="connsiteY6" fmla="*/ 1367442 h 1649863"/>
                <a:gd name="connsiteX7" fmla="*/ 5715901 w 9637211"/>
                <a:gd name="connsiteY7" fmla="*/ 1365274 h 1649863"/>
                <a:gd name="connsiteX8" fmla="*/ 5731745 w 9637211"/>
                <a:gd name="connsiteY8" fmla="*/ 1360489 h 1649863"/>
                <a:gd name="connsiteX9" fmla="*/ 5503859 w 9637211"/>
                <a:gd name="connsiteY9" fmla="*/ 1324849 h 1649863"/>
                <a:gd name="connsiteX10" fmla="*/ 5516994 w 9637211"/>
                <a:gd name="connsiteY10" fmla="*/ 1333353 h 1649863"/>
                <a:gd name="connsiteX11" fmla="*/ 5516994 w 9637211"/>
                <a:gd name="connsiteY11" fmla="*/ 1333352 h 1649863"/>
                <a:gd name="connsiteX12" fmla="*/ 4720031 w 9637211"/>
                <a:gd name="connsiteY12" fmla="*/ 1268958 h 1649863"/>
                <a:gd name="connsiteX13" fmla="*/ 4749955 w 9637211"/>
                <a:gd name="connsiteY13" fmla="*/ 1273114 h 1649863"/>
                <a:gd name="connsiteX14" fmla="*/ 4767388 w 9637211"/>
                <a:gd name="connsiteY14" fmla="*/ 1277477 h 1649863"/>
                <a:gd name="connsiteX15" fmla="*/ 4767531 w 9637211"/>
                <a:gd name="connsiteY15" fmla="*/ 1277513 h 1649863"/>
                <a:gd name="connsiteX16" fmla="*/ 4782965 w 9637211"/>
                <a:gd name="connsiteY16" fmla="*/ 1281578 h 1649863"/>
                <a:gd name="connsiteX17" fmla="*/ 4784809 w 9637211"/>
                <a:gd name="connsiteY17" fmla="*/ 1281832 h 1649863"/>
                <a:gd name="connsiteX18" fmla="*/ 4790792 w 9637211"/>
                <a:gd name="connsiteY18" fmla="*/ 1283327 h 1649863"/>
                <a:gd name="connsiteX19" fmla="*/ 4814638 w 9637211"/>
                <a:gd name="connsiteY19" fmla="*/ 1285937 h 1649863"/>
                <a:gd name="connsiteX20" fmla="*/ 4784809 w 9637211"/>
                <a:gd name="connsiteY20" fmla="*/ 1281832 h 1649863"/>
                <a:gd name="connsiteX21" fmla="*/ 4767531 w 9637211"/>
                <a:gd name="connsiteY21" fmla="*/ 1277513 h 1649863"/>
                <a:gd name="connsiteX22" fmla="*/ 4751799 w 9637211"/>
                <a:gd name="connsiteY22" fmla="*/ 1273370 h 1649863"/>
                <a:gd name="connsiteX23" fmla="*/ 4749955 w 9637211"/>
                <a:gd name="connsiteY23" fmla="*/ 1273114 h 1649863"/>
                <a:gd name="connsiteX24" fmla="*/ 4743957 w 9637211"/>
                <a:gd name="connsiteY24" fmla="*/ 1271612 h 1649863"/>
                <a:gd name="connsiteX25" fmla="*/ 4720031 w 9637211"/>
                <a:gd name="connsiteY25" fmla="*/ 1268958 h 1649863"/>
                <a:gd name="connsiteX26" fmla="*/ 3276840 w 9637211"/>
                <a:gd name="connsiteY26" fmla="*/ 1263985 h 1649863"/>
                <a:gd name="connsiteX27" fmla="*/ 3328341 w 9637211"/>
                <a:gd name="connsiteY27" fmla="*/ 1281473 h 1649863"/>
                <a:gd name="connsiteX28" fmla="*/ 3301810 w 9637211"/>
                <a:gd name="connsiteY28" fmla="*/ 1277386 h 1649863"/>
                <a:gd name="connsiteX29" fmla="*/ 3276840 w 9637211"/>
                <a:gd name="connsiteY29" fmla="*/ 1263985 h 1649863"/>
                <a:gd name="connsiteX30" fmla="*/ 3519760 w 9637211"/>
                <a:gd name="connsiteY30" fmla="*/ 1250994 h 1649863"/>
                <a:gd name="connsiteX31" fmla="*/ 3503255 w 9637211"/>
                <a:gd name="connsiteY31" fmla="*/ 1251147 h 1649863"/>
                <a:gd name="connsiteX32" fmla="*/ 3519760 w 9637211"/>
                <a:gd name="connsiteY32" fmla="*/ 1250994 h 1649863"/>
                <a:gd name="connsiteX33" fmla="*/ 3537011 w 9637211"/>
                <a:gd name="connsiteY33" fmla="*/ 1257249 h 1649863"/>
                <a:gd name="connsiteX34" fmla="*/ 3519760 w 9637211"/>
                <a:gd name="connsiteY34" fmla="*/ 1250994 h 1649863"/>
                <a:gd name="connsiteX35" fmla="*/ 5038723 w 9637211"/>
                <a:gd name="connsiteY35" fmla="*/ 1229019 h 1649863"/>
                <a:gd name="connsiteX36" fmla="*/ 5009340 w 9637211"/>
                <a:gd name="connsiteY36" fmla="*/ 1231627 h 1649863"/>
                <a:gd name="connsiteX37" fmla="*/ 5069905 w 9637211"/>
                <a:gd name="connsiteY37" fmla="*/ 1231533 h 1649863"/>
                <a:gd name="connsiteX38" fmla="*/ 5038723 w 9637211"/>
                <a:gd name="connsiteY38" fmla="*/ 1229019 h 1649863"/>
                <a:gd name="connsiteX39" fmla="*/ 6274350 w 9637211"/>
                <a:gd name="connsiteY39" fmla="*/ 1198579 h 1649863"/>
                <a:gd name="connsiteX40" fmla="*/ 6274350 w 9637211"/>
                <a:gd name="connsiteY40" fmla="*/ 1198580 h 1649863"/>
                <a:gd name="connsiteX41" fmla="*/ 6299734 w 9637211"/>
                <a:gd name="connsiteY41" fmla="*/ 1215874 h 1649863"/>
                <a:gd name="connsiteX42" fmla="*/ 6274350 w 9637211"/>
                <a:gd name="connsiteY42" fmla="*/ 1198579 h 1649863"/>
                <a:gd name="connsiteX43" fmla="*/ 284014 w 9637211"/>
                <a:gd name="connsiteY43" fmla="*/ 1083637 h 1649863"/>
                <a:gd name="connsiteX44" fmla="*/ 274455 w 9637211"/>
                <a:gd name="connsiteY44" fmla="*/ 1086842 h 1649863"/>
                <a:gd name="connsiteX45" fmla="*/ 233501 w 9637211"/>
                <a:gd name="connsiteY45" fmla="*/ 1096794 h 1649863"/>
                <a:gd name="connsiteX46" fmla="*/ 274456 w 9637211"/>
                <a:gd name="connsiteY46" fmla="*/ 1086842 h 1649863"/>
                <a:gd name="connsiteX47" fmla="*/ 691166 w 9637211"/>
                <a:gd name="connsiteY47" fmla="*/ 1081917 h 1649863"/>
                <a:gd name="connsiteX48" fmla="*/ 677191 w 9637211"/>
                <a:gd name="connsiteY48" fmla="*/ 1087044 h 1649863"/>
                <a:gd name="connsiteX49" fmla="*/ 632391 w 9637211"/>
                <a:gd name="connsiteY49" fmla="*/ 1110922 h 1649863"/>
                <a:gd name="connsiteX50" fmla="*/ 677192 w 9637211"/>
                <a:gd name="connsiteY50" fmla="*/ 1087044 h 1649863"/>
                <a:gd name="connsiteX51" fmla="*/ 428044 w 9637211"/>
                <a:gd name="connsiteY51" fmla="*/ 1067823 h 1649863"/>
                <a:gd name="connsiteX52" fmla="*/ 479634 w 9637211"/>
                <a:gd name="connsiteY52" fmla="*/ 1077452 h 1649863"/>
                <a:gd name="connsiteX53" fmla="*/ 428044 w 9637211"/>
                <a:gd name="connsiteY53" fmla="*/ 1067823 h 1649863"/>
                <a:gd name="connsiteX54" fmla="*/ 7445292 w 9637211"/>
                <a:gd name="connsiteY54" fmla="*/ 757632 h 1649863"/>
                <a:gd name="connsiteX55" fmla="*/ 7466390 w 9637211"/>
                <a:gd name="connsiteY55" fmla="*/ 768915 h 1649863"/>
                <a:gd name="connsiteX56" fmla="*/ 7474827 w 9637211"/>
                <a:gd name="connsiteY56" fmla="*/ 771226 h 1649863"/>
                <a:gd name="connsiteX57" fmla="*/ 7466391 w 9637211"/>
                <a:gd name="connsiteY57" fmla="*/ 768915 h 1649863"/>
                <a:gd name="connsiteX58" fmla="*/ 7445292 w 9637211"/>
                <a:gd name="connsiteY58" fmla="*/ 757632 h 1649863"/>
                <a:gd name="connsiteX59" fmla="*/ 0 w 9637211"/>
                <a:gd name="connsiteY59" fmla="*/ 0 h 1649863"/>
                <a:gd name="connsiteX60" fmla="*/ 9637211 w 9637211"/>
                <a:gd name="connsiteY60" fmla="*/ 0 h 1649863"/>
                <a:gd name="connsiteX61" fmla="*/ 9583319 w 9637211"/>
                <a:gd name="connsiteY61" fmla="*/ 32146 h 1649863"/>
                <a:gd name="connsiteX62" fmla="*/ 9493665 w 9637211"/>
                <a:gd name="connsiteY62" fmla="*/ 112426 h 1649863"/>
                <a:gd name="connsiteX63" fmla="*/ 9457156 w 9637211"/>
                <a:gd name="connsiteY63" fmla="*/ 155303 h 1649863"/>
                <a:gd name="connsiteX64" fmla="*/ 9377643 w 9637211"/>
                <a:gd name="connsiteY64" fmla="*/ 187228 h 1649863"/>
                <a:gd name="connsiteX65" fmla="*/ 9292088 w 9637211"/>
                <a:gd name="connsiteY65" fmla="*/ 235295 h 1649863"/>
                <a:gd name="connsiteX66" fmla="*/ 9231985 w 9637211"/>
                <a:gd name="connsiteY66" fmla="*/ 281821 h 1649863"/>
                <a:gd name="connsiteX67" fmla="*/ 9185378 w 9637211"/>
                <a:gd name="connsiteY67" fmla="*/ 313259 h 1649863"/>
                <a:gd name="connsiteX68" fmla="*/ 9118948 w 9637211"/>
                <a:gd name="connsiteY68" fmla="*/ 345810 h 1649863"/>
                <a:gd name="connsiteX69" fmla="*/ 9052763 w 9637211"/>
                <a:gd name="connsiteY69" fmla="*/ 387450 h 1649863"/>
                <a:gd name="connsiteX70" fmla="*/ 9020858 w 9637211"/>
                <a:gd name="connsiteY70" fmla="*/ 412686 h 1649863"/>
                <a:gd name="connsiteX71" fmla="*/ 8958799 w 9637211"/>
                <a:gd name="connsiteY71" fmla="*/ 455068 h 1649863"/>
                <a:gd name="connsiteX72" fmla="*/ 8894669 w 9637211"/>
                <a:gd name="connsiteY72" fmla="*/ 494884 h 1649863"/>
                <a:gd name="connsiteX73" fmla="*/ 8772871 w 9637211"/>
                <a:gd name="connsiteY73" fmla="*/ 542815 h 1649863"/>
                <a:gd name="connsiteX74" fmla="*/ 8663102 w 9637211"/>
                <a:gd name="connsiteY74" fmla="*/ 609939 h 1649863"/>
                <a:gd name="connsiteX75" fmla="*/ 8575858 w 9637211"/>
                <a:gd name="connsiteY75" fmla="*/ 659344 h 1649863"/>
                <a:gd name="connsiteX76" fmla="*/ 8525191 w 9637211"/>
                <a:gd name="connsiteY76" fmla="*/ 691449 h 1649863"/>
                <a:gd name="connsiteX77" fmla="*/ 8432740 w 9637211"/>
                <a:gd name="connsiteY77" fmla="*/ 762134 h 1649863"/>
                <a:gd name="connsiteX78" fmla="*/ 8287775 w 9637211"/>
                <a:gd name="connsiteY78" fmla="*/ 838802 h 1649863"/>
                <a:gd name="connsiteX79" fmla="*/ 8199975 w 9637211"/>
                <a:gd name="connsiteY79" fmla="*/ 880700 h 1649863"/>
                <a:gd name="connsiteX80" fmla="*/ 8009879 w 9637211"/>
                <a:gd name="connsiteY80" fmla="*/ 946676 h 1649863"/>
                <a:gd name="connsiteX81" fmla="*/ 7948650 w 9637211"/>
                <a:gd name="connsiteY81" fmla="*/ 969872 h 1649863"/>
                <a:gd name="connsiteX82" fmla="*/ 7878149 w 9637211"/>
                <a:gd name="connsiteY82" fmla="*/ 986611 h 1649863"/>
                <a:gd name="connsiteX83" fmla="*/ 7765368 w 9637211"/>
                <a:gd name="connsiteY83" fmla="*/ 1023592 h 1649863"/>
                <a:gd name="connsiteX84" fmla="*/ 7544827 w 9637211"/>
                <a:gd name="connsiteY84" fmla="*/ 1088525 h 1649863"/>
                <a:gd name="connsiteX85" fmla="*/ 7496243 w 9637211"/>
                <a:gd name="connsiteY85" fmla="*/ 1099185 h 1649863"/>
                <a:gd name="connsiteX86" fmla="*/ 7373131 w 9637211"/>
                <a:gd name="connsiteY86" fmla="*/ 1140118 h 1649863"/>
                <a:gd name="connsiteX87" fmla="*/ 7299425 w 9637211"/>
                <a:gd name="connsiteY87" fmla="*/ 1167211 h 1649863"/>
                <a:gd name="connsiteX88" fmla="*/ 7238066 w 9637211"/>
                <a:gd name="connsiteY88" fmla="*/ 1183666 h 1649863"/>
                <a:gd name="connsiteX89" fmla="*/ 7183552 w 9637211"/>
                <a:gd name="connsiteY89" fmla="*/ 1192571 h 1649863"/>
                <a:gd name="connsiteX90" fmla="*/ 7040813 w 9637211"/>
                <a:gd name="connsiteY90" fmla="*/ 1230525 h 1649863"/>
                <a:gd name="connsiteX91" fmla="*/ 6983864 w 9637211"/>
                <a:gd name="connsiteY91" fmla="*/ 1245513 h 1649863"/>
                <a:gd name="connsiteX92" fmla="*/ 6836601 w 9637211"/>
                <a:gd name="connsiteY92" fmla="*/ 1294672 h 1649863"/>
                <a:gd name="connsiteX93" fmla="*/ 6711393 w 9637211"/>
                <a:gd name="connsiteY93" fmla="*/ 1328485 h 1649863"/>
                <a:gd name="connsiteX94" fmla="*/ 6659164 w 9637211"/>
                <a:gd name="connsiteY94" fmla="*/ 1344343 h 1649863"/>
                <a:gd name="connsiteX95" fmla="*/ 6539327 w 9637211"/>
                <a:gd name="connsiteY95" fmla="*/ 1372405 h 1649863"/>
                <a:gd name="connsiteX96" fmla="*/ 6471659 w 9637211"/>
                <a:gd name="connsiteY96" fmla="*/ 1391362 h 1649863"/>
                <a:gd name="connsiteX97" fmla="*/ 6305536 w 9637211"/>
                <a:gd name="connsiteY97" fmla="*/ 1417103 h 1649863"/>
                <a:gd name="connsiteX98" fmla="*/ 6133939 w 9637211"/>
                <a:gd name="connsiteY98" fmla="*/ 1442481 h 1649863"/>
                <a:gd name="connsiteX99" fmla="*/ 6039547 w 9637211"/>
                <a:gd name="connsiteY99" fmla="*/ 1452681 h 1649863"/>
                <a:gd name="connsiteX100" fmla="*/ 5957366 w 9637211"/>
                <a:gd name="connsiteY100" fmla="*/ 1465590 h 1649863"/>
                <a:gd name="connsiteX101" fmla="*/ 5885715 w 9637211"/>
                <a:gd name="connsiteY101" fmla="*/ 1474694 h 1649863"/>
                <a:gd name="connsiteX102" fmla="*/ 5771774 w 9637211"/>
                <a:gd name="connsiteY102" fmla="*/ 1491643 h 1649863"/>
                <a:gd name="connsiteX103" fmla="*/ 5724294 w 9637211"/>
                <a:gd name="connsiteY103" fmla="*/ 1496914 h 1649863"/>
                <a:gd name="connsiteX104" fmla="*/ 5611931 w 9637211"/>
                <a:gd name="connsiteY104" fmla="*/ 1502173 h 1649863"/>
                <a:gd name="connsiteX105" fmla="*/ 5572785 w 9637211"/>
                <a:gd name="connsiteY105" fmla="*/ 1502492 h 1649863"/>
                <a:gd name="connsiteX106" fmla="*/ 5496622 w 9637211"/>
                <a:gd name="connsiteY106" fmla="*/ 1486703 h 1649863"/>
                <a:gd name="connsiteX107" fmla="*/ 5487614 w 9637211"/>
                <a:gd name="connsiteY107" fmla="*/ 1485725 h 1649863"/>
                <a:gd name="connsiteX108" fmla="*/ 5437869 w 9637211"/>
                <a:gd name="connsiteY108" fmla="*/ 1480432 h 1649863"/>
                <a:gd name="connsiteX109" fmla="*/ 5410729 w 9637211"/>
                <a:gd name="connsiteY109" fmla="*/ 1479229 h 1649863"/>
                <a:gd name="connsiteX110" fmla="*/ 5307325 w 9637211"/>
                <a:gd name="connsiteY110" fmla="*/ 1468207 h 1649863"/>
                <a:gd name="connsiteX111" fmla="*/ 5247871 w 9637211"/>
                <a:gd name="connsiteY111" fmla="*/ 1463540 h 1649863"/>
                <a:gd name="connsiteX112" fmla="*/ 5200105 w 9637211"/>
                <a:gd name="connsiteY112" fmla="*/ 1466942 h 1649863"/>
                <a:gd name="connsiteX113" fmla="*/ 5116199 w 9637211"/>
                <a:gd name="connsiteY113" fmla="*/ 1472398 h 1649863"/>
                <a:gd name="connsiteX114" fmla="*/ 5089547 w 9637211"/>
                <a:gd name="connsiteY114" fmla="*/ 1477294 h 1649863"/>
                <a:gd name="connsiteX115" fmla="*/ 4967752 w 9637211"/>
                <a:gd name="connsiteY115" fmla="*/ 1472806 h 1649863"/>
                <a:gd name="connsiteX116" fmla="*/ 4898514 w 9637211"/>
                <a:gd name="connsiteY116" fmla="*/ 1475359 h 1649863"/>
                <a:gd name="connsiteX117" fmla="*/ 4819948 w 9637211"/>
                <a:gd name="connsiteY117" fmla="*/ 1466277 h 1649863"/>
                <a:gd name="connsiteX118" fmla="*/ 4797235 w 9637211"/>
                <a:gd name="connsiteY118" fmla="*/ 1467999 h 1649863"/>
                <a:gd name="connsiteX119" fmla="*/ 4771823 w 9637211"/>
                <a:gd name="connsiteY119" fmla="*/ 1470324 h 1649863"/>
                <a:gd name="connsiteX120" fmla="*/ 4693726 w 9637211"/>
                <a:gd name="connsiteY120" fmla="*/ 1475031 h 1649863"/>
                <a:gd name="connsiteX121" fmla="*/ 4646522 w 9637211"/>
                <a:gd name="connsiteY121" fmla="*/ 1482013 h 1649863"/>
                <a:gd name="connsiteX122" fmla="*/ 4556001 w 9637211"/>
                <a:gd name="connsiteY122" fmla="*/ 1483554 h 1649863"/>
                <a:gd name="connsiteX123" fmla="*/ 4522761 w 9637211"/>
                <a:gd name="connsiteY123" fmla="*/ 1489236 h 1649863"/>
                <a:gd name="connsiteX124" fmla="*/ 4438228 w 9637211"/>
                <a:gd name="connsiteY124" fmla="*/ 1493782 h 1649863"/>
                <a:gd name="connsiteX125" fmla="*/ 4362305 w 9637211"/>
                <a:gd name="connsiteY125" fmla="*/ 1495088 h 1649863"/>
                <a:gd name="connsiteX126" fmla="*/ 4289278 w 9637211"/>
                <a:gd name="connsiteY126" fmla="*/ 1499864 h 1649863"/>
                <a:gd name="connsiteX127" fmla="*/ 4237236 w 9637211"/>
                <a:gd name="connsiteY127" fmla="*/ 1507551 h 1649863"/>
                <a:gd name="connsiteX128" fmla="*/ 4180626 w 9637211"/>
                <a:gd name="connsiteY128" fmla="*/ 1513420 h 1649863"/>
                <a:gd name="connsiteX129" fmla="*/ 4025047 w 9637211"/>
                <a:gd name="connsiteY129" fmla="*/ 1539594 h 1649863"/>
                <a:gd name="connsiteX130" fmla="*/ 3995866 w 9637211"/>
                <a:gd name="connsiteY130" fmla="*/ 1536451 h 1649863"/>
                <a:gd name="connsiteX131" fmla="*/ 3831212 w 9637211"/>
                <a:gd name="connsiteY131" fmla="*/ 1540151 h 1649863"/>
                <a:gd name="connsiteX132" fmla="*/ 3795461 w 9637211"/>
                <a:gd name="connsiteY132" fmla="*/ 1542189 h 1649863"/>
                <a:gd name="connsiteX133" fmla="*/ 3698543 w 9637211"/>
                <a:gd name="connsiteY133" fmla="*/ 1528342 h 1649863"/>
                <a:gd name="connsiteX134" fmla="*/ 3551836 w 9637211"/>
                <a:gd name="connsiteY134" fmla="*/ 1564762 h 1649863"/>
                <a:gd name="connsiteX135" fmla="*/ 3415003 w 9637211"/>
                <a:gd name="connsiteY135" fmla="*/ 1608081 h 1649863"/>
                <a:gd name="connsiteX136" fmla="*/ 3397737 w 9637211"/>
                <a:gd name="connsiteY136" fmla="*/ 1613622 h 1649863"/>
                <a:gd name="connsiteX137" fmla="*/ 3348360 w 9637211"/>
                <a:gd name="connsiteY137" fmla="*/ 1624007 h 1649863"/>
                <a:gd name="connsiteX138" fmla="*/ 3286876 w 9637211"/>
                <a:gd name="connsiteY138" fmla="*/ 1629796 h 1649863"/>
                <a:gd name="connsiteX139" fmla="*/ 3247932 w 9637211"/>
                <a:gd name="connsiteY139" fmla="*/ 1635832 h 1649863"/>
                <a:gd name="connsiteX140" fmla="*/ 3244999 w 9637211"/>
                <a:gd name="connsiteY140" fmla="*/ 1636180 h 1649863"/>
                <a:gd name="connsiteX141" fmla="*/ 3184484 w 9637211"/>
                <a:gd name="connsiteY141" fmla="*/ 1639097 h 1649863"/>
                <a:gd name="connsiteX142" fmla="*/ 3177540 w 9637211"/>
                <a:gd name="connsiteY142" fmla="*/ 1638715 h 1649863"/>
                <a:gd name="connsiteX143" fmla="*/ 3146060 w 9637211"/>
                <a:gd name="connsiteY143" fmla="*/ 1634857 h 1649863"/>
                <a:gd name="connsiteX144" fmla="*/ 3057965 w 9637211"/>
                <a:gd name="connsiteY144" fmla="*/ 1626236 h 1649863"/>
                <a:gd name="connsiteX145" fmla="*/ 2974961 w 9637211"/>
                <a:gd name="connsiteY145" fmla="*/ 1617995 h 1649863"/>
                <a:gd name="connsiteX146" fmla="*/ 2949608 w 9637211"/>
                <a:gd name="connsiteY146" fmla="*/ 1633655 h 1649863"/>
                <a:gd name="connsiteX147" fmla="*/ 2909973 w 9637211"/>
                <a:gd name="connsiteY147" fmla="*/ 1648121 h 1649863"/>
                <a:gd name="connsiteX148" fmla="*/ 2864542 w 9637211"/>
                <a:gd name="connsiteY148" fmla="*/ 1635245 h 1649863"/>
                <a:gd name="connsiteX149" fmla="*/ 2758460 w 9637211"/>
                <a:gd name="connsiteY149" fmla="*/ 1609130 h 1649863"/>
                <a:gd name="connsiteX150" fmla="*/ 2692301 w 9637211"/>
                <a:gd name="connsiteY150" fmla="*/ 1610905 h 1649863"/>
                <a:gd name="connsiteX151" fmla="*/ 2548009 w 9637211"/>
                <a:gd name="connsiteY151" fmla="*/ 1604522 h 1649863"/>
                <a:gd name="connsiteX152" fmla="*/ 2453210 w 9637211"/>
                <a:gd name="connsiteY152" fmla="*/ 1590103 h 1649863"/>
                <a:gd name="connsiteX153" fmla="*/ 2384726 w 9637211"/>
                <a:gd name="connsiteY153" fmla="*/ 1571904 h 1649863"/>
                <a:gd name="connsiteX154" fmla="*/ 2286765 w 9637211"/>
                <a:gd name="connsiteY154" fmla="*/ 1548534 h 1649863"/>
                <a:gd name="connsiteX155" fmla="*/ 2189064 w 9637211"/>
                <a:gd name="connsiteY155" fmla="*/ 1538649 h 1649863"/>
                <a:gd name="connsiteX156" fmla="*/ 2118010 w 9637211"/>
                <a:gd name="connsiteY156" fmla="*/ 1523712 h 1649863"/>
                <a:gd name="connsiteX157" fmla="*/ 2031682 w 9637211"/>
                <a:gd name="connsiteY157" fmla="*/ 1515318 h 1649863"/>
                <a:gd name="connsiteX158" fmla="*/ 1959737 w 9637211"/>
                <a:gd name="connsiteY158" fmla="*/ 1518317 h 1649863"/>
                <a:gd name="connsiteX159" fmla="*/ 1847100 w 9637211"/>
                <a:gd name="connsiteY159" fmla="*/ 1525944 h 1649863"/>
                <a:gd name="connsiteX160" fmla="*/ 1707262 w 9637211"/>
                <a:gd name="connsiteY160" fmla="*/ 1494706 h 1649863"/>
                <a:gd name="connsiteX161" fmla="*/ 1651067 w 9637211"/>
                <a:gd name="connsiteY161" fmla="*/ 1488939 h 1649863"/>
                <a:gd name="connsiteX162" fmla="*/ 1598392 w 9637211"/>
                <a:gd name="connsiteY162" fmla="*/ 1487556 h 1649863"/>
                <a:gd name="connsiteX163" fmla="*/ 1485796 w 9637211"/>
                <a:gd name="connsiteY163" fmla="*/ 1467717 h 1649863"/>
                <a:gd name="connsiteX164" fmla="*/ 1440105 w 9637211"/>
                <a:gd name="connsiteY164" fmla="*/ 1461600 h 1649863"/>
                <a:gd name="connsiteX165" fmla="*/ 1376742 w 9637211"/>
                <a:gd name="connsiteY165" fmla="*/ 1464813 h 1649863"/>
                <a:gd name="connsiteX166" fmla="*/ 1260914 w 9637211"/>
                <a:gd name="connsiteY166" fmla="*/ 1458783 h 1649863"/>
                <a:gd name="connsiteX167" fmla="*/ 1144209 w 9637211"/>
                <a:gd name="connsiteY167" fmla="*/ 1430510 h 1649863"/>
                <a:gd name="connsiteX168" fmla="*/ 1095577 w 9637211"/>
                <a:gd name="connsiteY168" fmla="*/ 1436151 h 1649863"/>
                <a:gd name="connsiteX169" fmla="*/ 1078045 w 9637211"/>
                <a:gd name="connsiteY169" fmla="*/ 1436212 h 1649863"/>
                <a:gd name="connsiteX170" fmla="*/ 919891 w 9637211"/>
                <a:gd name="connsiteY170" fmla="*/ 1425160 h 1649863"/>
                <a:gd name="connsiteX171" fmla="*/ 904047 w 9637211"/>
                <a:gd name="connsiteY171" fmla="*/ 1423883 h 1649863"/>
                <a:gd name="connsiteX172" fmla="*/ 829382 w 9637211"/>
                <a:gd name="connsiteY172" fmla="*/ 1410847 h 1649863"/>
                <a:gd name="connsiteX173" fmla="*/ 642661 w 9637211"/>
                <a:gd name="connsiteY173" fmla="*/ 1409490 h 1649863"/>
                <a:gd name="connsiteX174" fmla="*/ 631134 w 9637211"/>
                <a:gd name="connsiteY174" fmla="*/ 1408791 h 1649863"/>
                <a:gd name="connsiteX175" fmla="*/ 569136 w 9637211"/>
                <a:gd name="connsiteY175" fmla="*/ 1420097 h 1649863"/>
                <a:gd name="connsiteX176" fmla="*/ 538796 w 9637211"/>
                <a:gd name="connsiteY176" fmla="*/ 1433330 h 1649863"/>
                <a:gd name="connsiteX177" fmla="*/ 491177 w 9637211"/>
                <a:gd name="connsiteY177" fmla="*/ 1447867 h 1649863"/>
                <a:gd name="connsiteX178" fmla="*/ 442411 w 9637211"/>
                <a:gd name="connsiteY178" fmla="*/ 1454770 h 1649863"/>
                <a:gd name="connsiteX179" fmla="*/ 359296 w 9637211"/>
                <a:gd name="connsiteY179" fmla="*/ 1440257 h 1649863"/>
                <a:gd name="connsiteX180" fmla="*/ 329271 w 9637211"/>
                <a:gd name="connsiteY180" fmla="*/ 1439821 h 1649863"/>
                <a:gd name="connsiteX181" fmla="*/ 262167 w 9637211"/>
                <a:gd name="connsiteY181" fmla="*/ 1434111 h 1649863"/>
                <a:gd name="connsiteX182" fmla="*/ 203882 w 9637211"/>
                <a:gd name="connsiteY182" fmla="*/ 1437548 h 1649863"/>
                <a:gd name="connsiteX183" fmla="*/ 157723 w 9637211"/>
                <a:gd name="connsiteY183" fmla="*/ 1454055 h 1649863"/>
                <a:gd name="connsiteX184" fmla="*/ 89823 w 9637211"/>
                <a:gd name="connsiteY184" fmla="*/ 1460153 h 1649863"/>
                <a:gd name="connsiteX185" fmla="*/ 45393 w 9637211"/>
                <a:gd name="connsiteY185" fmla="*/ 1451938 h 1649863"/>
                <a:gd name="connsiteX186" fmla="*/ 36385 w 9637211"/>
                <a:gd name="connsiteY186" fmla="*/ 1450960 h 1649863"/>
                <a:gd name="connsiteX187" fmla="*/ 0 w 9637211"/>
                <a:gd name="connsiteY187" fmla="*/ 1452514 h 164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9637211" h="1649863">
                  <a:moveTo>
                    <a:pt x="2468659" y="1380297"/>
                  </a:moveTo>
                  <a:lnTo>
                    <a:pt x="2460722" y="1390272"/>
                  </a:lnTo>
                  <a:cubicBezTo>
                    <a:pt x="2456661" y="1396980"/>
                    <a:pt x="2451818" y="1402354"/>
                    <a:pt x="2446257" y="1406498"/>
                  </a:cubicBezTo>
                  <a:lnTo>
                    <a:pt x="2427494" y="1415356"/>
                  </a:lnTo>
                  <a:cubicBezTo>
                    <a:pt x="2441349" y="1411764"/>
                    <a:pt x="2452601" y="1403689"/>
                    <a:pt x="2460722" y="1390272"/>
                  </a:cubicBezTo>
                  <a:close/>
                  <a:moveTo>
                    <a:pt x="5731745" y="1360489"/>
                  </a:moveTo>
                  <a:lnTo>
                    <a:pt x="5698179" y="1367442"/>
                  </a:lnTo>
                  <a:lnTo>
                    <a:pt x="5715901" y="1365274"/>
                  </a:lnTo>
                  <a:cubicBezTo>
                    <a:pt x="5721750" y="1364345"/>
                    <a:pt x="5727285" y="1362979"/>
                    <a:pt x="5731745" y="1360489"/>
                  </a:cubicBezTo>
                  <a:close/>
                  <a:moveTo>
                    <a:pt x="5503859" y="1324849"/>
                  </a:moveTo>
                  <a:lnTo>
                    <a:pt x="5516994" y="1333353"/>
                  </a:lnTo>
                  <a:lnTo>
                    <a:pt x="5516994" y="1333352"/>
                  </a:lnTo>
                  <a:close/>
                  <a:moveTo>
                    <a:pt x="4720031" y="1268958"/>
                  </a:moveTo>
                  <a:lnTo>
                    <a:pt x="4749955" y="1273114"/>
                  </a:lnTo>
                  <a:lnTo>
                    <a:pt x="4767388" y="1277477"/>
                  </a:lnTo>
                  <a:lnTo>
                    <a:pt x="4767531" y="1277513"/>
                  </a:lnTo>
                  <a:lnTo>
                    <a:pt x="4782965" y="1281578"/>
                  </a:lnTo>
                  <a:lnTo>
                    <a:pt x="4784809" y="1281832"/>
                  </a:lnTo>
                  <a:lnTo>
                    <a:pt x="4790792" y="1283327"/>
                  </a:lnTo>
                  <a:cubicBezTo>
                    <a:pt x="4798641" y="1284916"/>
                    <a:pt x="4806563" y="1285965"/>
                    <a:pt x="4814638" y="1285937"/>
                  </a:cubicBezTo>
                  <a:lnTo>
                    <a:pt x="4784809" y="1281832"/>
                  </a:lnTo>
                  <a:lnTo>
                    <a:pt x="4767531" y="1277513"/>
                  </a:lnTo>
                  <a:lnTo>
                    <a:pt x="4751799" y="1273370"/>
                  </a:lnTo>
                  <a:lnTo>
                    <a:pt x="4749955" y="1273114"/>
                  </a:lnTo>
                  <a:lnTo>
                    <a:pt x="4743957" y="1271612"/>
                  </a:lnTo>
                  <a:cubicBezTo>
                    <a:pt x="4736090" y="1270013"/>
                    <a:pt x="4728141" y="1268949"/>
                    <a:pt x="4720031" y="1268958"/>
                  </a:cubicBezTo>
                  <a:close/>
                  <a:moveTo>
                    <a:pt x="3276840" y="1263985"/>
                  </a:moveTo>
                  <a:cubicBezTo>
                    <a:pt x="3292849" y="1276789"/>
                    <a:pt x="3310250" y="1281089"/>
                    <a:pt x="3328341" y="1281473"/>
                  </a:cubicBezTo>
                  <a:lnTo>
                    <a:pt x="3301810" y="1277386"/>
                  </a:lnTo>
                  <a:cubicBezTo>
                    <a:pt x="3293198" y="1274663"/>
                    <a:pt x="3284847" y="1270386"/>
                    <a:pt x="3276840" y="1263985"/>
                  </a:cubicBezTo>
                  <a:close/>
                  <a:moveTo>
                    <a:pt x="3519760" y="1250994"/>
                  </a:moveTo>
                  <a:cubicBezTo>
                    <a:pt x="3514125" y="1250064"/>
                    <a:pt x="3508615" y="1250202"/>
                    <a:pt x="3503255" y="1251147"/>
                  </a:cubicBezTo>
                  <a:lnTo>
                    <a:pt x="3519760" y="1250994"/>
                  </a:lnTo>
                  <a:cubicBezTo>
                    <a:pt x="3525393" y="1251924"/>
                    <a:pt x="3531152" y="1253922"/>
                    <a:pt x="3537011" y="1257249"/>
                  </a:cubicBezTo>
                  <a:cubicBezTo>
                    <a:pt x="3531153" y="1253922"/>
                    <a:pt x="3525394" y="1251924"/>
                    <a:pt x="3519760" y="1250994"/>
                  </a:cubicBezTo>
                  <a:close/>
                  <a:moveTo>
                    <a:pt x="5038723" y="1229019"/>
                  </a:moveTo>
                  <a:cubicBezTo>
                    <a:pt x="5028630" y="1228971"/>
                    <a:pt x="5018835" y="1229777"/>
                    <a:pt x="5009340" y="1231627"/>
                  </a:cubicBezTo>
                  <a:lnTo>
                    <a:pt x="5069905" y="1231533"/>
                  </a:lnTo>
                  <a:cubicBezTo>
                    <a:pt x="5059212" y="1229968"/>
                    <a:pt x="5048818" y="1229067"/>
                    <a:pt x="5038723" y="1229019"/>
                  </a:cubicBezTo>
                  <a:close/>
                  <a:moveTo>
                    <a:pt x="6274350" y="1198579"/>
                  </a:moveTo>
                  <a:lnTo>
                    <a:pt x="6274350" y="1198580"/>
                  </a:lnTo>
                  <a:lnTo>
                    <a:pt x="6299734" y="1215874"/>
                  </a:lnTo>
                  <a:cubicBezTo>
                    <a:pt x="6292882" y="1211182"/>
                    <a:pt x="6285837" y="1206500"/>
                    <a:pt x="6274350" y="1198579"/>
                  </a:cubicBezTo>
                  <a:close/>
                  <a:moveTo>
                    <a:pt x="284014" y="1083637"/>
                  </a:moveTo>
                  <a:lnTo>
                    <a:pt x="274455" y="1086842"/>
                  </a:lnTo>
                  <a:lnTo>
                    <a:pt x="233501" y="1096794"/>
                  </a:lnTo>
                  <a:lnTo>
                    <a:pt x="274456" y="1086842"/>
                  </a:lnTo>
                  <a:close/>
                  <a:moveTo>
                    <a:pt x="691166" y="1081917"/>
                  </a:moveTo>
                  <a:cubicBezTo>
                    <a:pt x="686005" y="1082970"/>
                    <a:pt x="680596" y="1084918"/>
                    <a:pt x="677191" y="1087044"/>
                  </a:cubicBezTo>
                  <a:cubicBezTo>
                    <a:pt x="660788" y="1097408"/>
                    <a:pt x="646181" y="1105351"/>
                    <a:pt x="632391" y="1110922"/>
                  </a:cubicBezTo>
                  <a:cubicBezTo>
                    <a:pt x="646181" y="1105351"/>
                    <a:pt x="660789" y="1097408"/>
                    <a:pt x="677192" y="1087044"/>
                  </a:cubicBezTo>
                  <a:close/>
                  <a:moveTo>
                    <a:pt x="428044" y="1067823"/>
                  </a:moveTo>
                  <a:cubicBezTo>
                    <a:pt x="446919" y="1068326"/>
                    <a:pt x="465868" y="1068118"/>
                    <a:pt x="479634" y="1077452"/>
                  </a:cubicBezTo>
                  <a:cubicBezTo>
                    <a:pt x="465869" y="1068118"/>
                    <a:pt x="446919" y="1068326"/>
                    <a:pt x="428044" y="1067823"/>
                  </a:cubicBezTo>
                  <a:close/>
                  <a:moveTo>
                    <a:pt x="7445292" y="757632"/>
                  </a:moveTo>
                  <a:cubicBezTo>
                    <a:pt x="7451720" y="761638"/>
                    <a:pt x="7458880" y="765687"/>
                    <a:pt x="7466390" y="768915"/>
                  </a:cubicBezTo>
                  <a:lnTo>
                    <a:pt x="7474827" y="771226"/>
                  </a:lnTo>
                  <a:lnTo>
                    <a:pt x="7466391" y="768915"/>
                  </a:lnTo>
                  <a:cubicBezTo>
                    <a:pt x="7458880" y="765687"/>
                    <a:pt x="7451720" y="761638"/>
                    <a:pt x="7445292" y="757632"/>
                  </a:cubicBezTo>
                  <a:close/>
                  <a:moveTo>
                    <a:pt x="0" y="0"/>
                  </a:moveTo>
                  <a:lnTo>
                    <a:pt x="9637211" y="0"/>
                  </a:lnTo>
                  <a:lnTo>
                    <a:pt x="9583319" y="32146"/>
                  </a:lnTo>
                  <a:cubicBezTo>
                    <a:pt x="9545773" y="53573"/>
                    <a:pt x="9512012" y="76700"/>
                    <a:pt x="9493665" y="112426"/>
                  </a:cubicBezTo>
                  <a:cubicBezTo>
                    <a:pt x="9485465" y="128200"/>
                    <a:pt x="9473638" y="145563"/>
                    <a:pt x="9457156" y="155303"/>
                  </a:cubicBezTo>
                  <a:cubicBezTo>
                    <a:pt x="9433664" y="169148"/>
                    <a:pt x="9403364" y="175160"/>
                    <a:pt x="9377643" y="187228"/>
                  </a:cubicBezTo>
                  <a:cubicBezTo>
                    <a:pt x="9347347" y="201400"/>
                    <a:pt x="9312111" y="214085"/>
                    <a:pt x="9292088" y="235295"/>
                  </a:cubicBezTo>
                  <a:cubicBezTo>
                    <a:pt x="9274297" y="254202"/>
                    <a:pt x="9256121" y="269202"/>
                    <a:pt x="9231985" y="281821"/>
                  </a:cubicBezTo>
                  <a:cubicBezTo>
                    <a:pt x="9215069" y="290641"/>
                    <a:pt x="9202945" y="305820"/>
                    <a:pt x="9185378" y="313259"/>
                  </a:cubicBezTo>
                  <a:cubicBezTo>
                    <a:pt x="9162280" y="323162"/>
                    <a:pt x="9138896" y="331194"/>
                    <a:pt x="9118948" y="345810"/>
                  </a:cubicBezTo>
                  <a:cubicBezTo>
                    <a:pt x="9098245" y="360931"/>
                    <a:pt x="9074484" y="373219"/>
                    <a:pt x="9052763" y="387450"/>
                  </a:cubicBezTo>
                  <a:cubicBezTo>
                    <a:pt x="9041247" y="395066"/>
                    <a:pt x="9031971" y="404773"/>
                    <a:pt x="9020858" y="412686"/>
                  </a:cubicBezTo>
                  <a:cubicBezTo>
                    <a:pt x="9000514" y="427162"/>
                    <a:pt x="8979766" y="441345"/>
                    <a:pt x="8958799" y="455068"/>
                  </a:cubicBezTo>
                  <a:cubicBezTo>
                    <a:pt x="8937836" y="468792"/>
                    <a:pt x="8917940" y="484502"/>
                    <a:pt x="8894669" y="494884"/>
                  </a:cubicBezTo>
                  <a:cubicBezTo>
                    <a:pt x="8854995" y="512490"/>
                    <a:pt x="8811321" y="524012"/>
                    <a:pt x="8772871" y="542815"/>
                  </a:cubicBezTo>
                  <a:cubicBezTo>
                    <a:pt x="8733852" y="561958"/>
                    <a:pt x="8697379" y="585375"/>
                    <a:pt x="8663102" y="609939"/>
                  </a:cubicBezTo>
                  <a:cubicBezTo>
                    <a:pt x="8635978" y="629295"/>
                    <a:pt x="8610598" y="648411"/>
                    <a:pt x="8575858" y="659344"/>
                  </a:cubicBezTo>
                  <a:cubicBezTo>
                    <a:pt x="8556476" y="665459"/>
                    <a:pt x="8536416" y="677725"/>
                    <a:pt x="8525191" y="691449"/>
                  </a:cubicBezTo>
                  <a:cubicBezTo>
                    <a:pt x="8500912" y="721337"/>
                    <a:pt x="8469036" y="743120"/>
                    <a:pt x="8432740" y="762134"/>
                  </a:cubicBezTo>
                  <a:cubicBezTo>
                    <a:pt x="8384287" y="787695"/>
                    <a:pt x="8336442" y="813700"/>
                    <a:pt x="8287775" y="838802"/>
                  </a:cubicBezTo>
                  <a:cubicBezTo>
                    <a:pt x="8259073" y="853684"/>
                    <a:pt x="8230604" y="869336"/>
                    <a:pt x="8199975" y="880700"/>
                  </a:cubicBezTo>
                  <a:cubicBezTo>
                    <a:pt x="8137395" y="904120"/>
                    <a:pt x="8073115" y="924637"/>
                    <a:pt x="8009879" y="946676"/>
                  </a:cubicBezTo>
                  <a:cubicBezTo>
                    <a:pt x="7989181" y="953793"/>
                    <a:pt x="7969777" y="963518"/>
                    <a:pt x="7948650" y="969872"/>
                  </a:cubicBezTo>
                  <a:cubicBezTo>
                    <a:pt x="7925797" y="976781"/>
                    <a:pt x="7901001" y="979703"/>
                    <a:pt x="7878149" y="986611"/>
                  </a:cubicBezTo>
                  <a:cubicBezTo>
                    <a:pt x="7840120" y="998017"/>
                    <a:pt x="7803387" y="1012030"/>
                    <a:pt x="7765368" y="1023592"/>
                  </a:cubicBezTo>
                  <a:cubicBezTo>
                    <a:pt x="7692011" y="1045805"/>
                    <a:pt x="7618421" y="1067243"/>
                    <a:pt x="7544827" y="1088525"/>
                  </a:cubicBezTo>
                  <a:cubicBezTo>
                    <a:pt x="7529069" y="1093051"/>
                    <a:pt x="7511791" y="1094355"/>
                    <a:pt x="7496243" y="1099185"/>
                  </a:cubicBezTo>
                  <a:cubicBezTo>
                    <a:pt x="7454978" y="1112160"/>
                    <a:pt x="7413953" y="1126064"/>
                    <a:pt x="7373131" y="1140118"/>
                  </a:cubicBezTo>
                  <a:cubicBezTo>
                    <a:pt x="7348411" y="1148686"/>
                    <a:pt x="7324355" y="1158947"/>
                    <a:pt x="7299425" y="1167211"/>
                  </a:cubicBezTo>
                  <a:cubicBezTo>
                    <a:pt x="7279481" y="1173822"/>
                    <a:pt x="7258894" y="1179208"/>
                    <a:pt x="7238066" y="1183666"/>
                  </a:cubicBezTo>
                  <a:cubicBezTo>
                    <a:pt x="7220132" y="1187513"/>
                    <a:pt x="7201262" y="1188107"/>
                    <a:pt x="7183552" y="1192571"/>
                  </a:cubicBezTo>
                  <a:cubicBezTo>
                    <a:pt x="7135617" y="1204612"/>
                    <a:pt x="7088328" y="1217878"/>
                    <a:pt x="7040813" y="1230525"/>
                  </a:cubicBezTo>
                  <a:cubicBezTo>
                    <a:pt x="7021767" y="1235524"/>
                    <a:pt x="7002277" y="1239447"/>
                    <a:pt x="6983864" y="1245513"/>
                  </a:cubicBezTo>
                  <a:cubicBezTo>
                    <a:pt x="6934564" y="1261544"/>
                    <a:pt x="6886133" y="1279414"/>
                    <a:pt x="6836601" y="1294672"/>
                  </a:cubicBezTo>
                  <a:cubicBezTo>
                    <a:pt x="6795516" y="1307324"/>
                    <a:pt x="6753122" y="1317057"/>
                    <a:pt x="6711393" y="1328485"/>
                  </a:cubicBezTo>
                  <a:cubicBezTo>
                    <a:pt x="6693705" y="1333419"/>
                    <a:pt x="6676878" y="1340036"/>
                    <a:pt x="6659164" y="1344343"/>
                  </a:cubicBezTo>
                  <a:cubicBezTo>
                    <a:pt x="6619497" y="1354102"/>
                    <a:pt x="6579188" y="1362635"/>
                    <a:pt x="6539327" y="1372405"/>
                  </a:cubicBezTo>
                  <a:cubicBezTo>
                    <a:pt x="6516609" y="1378051"/>
                    <a:pt x="6494842" y="1387262"/>
                    <a:pt x="6471659" y="1391362"/>
                  </a:cubicBezTo>
                  <a:cubicBezTo>
                    <a:pt x="6416600" y="1401077"/>
                    <a:pt x="6361053" y="1408777"/>
                    <a:pt x="6305536" y="1417103"/>
                  </a:cubicBezTo>
                  <a:cubicBezTo>
                    <a:pt x="6248279" y="1425669"/>
                    <a:pt x="6191229" y="1434541"/>
                    <a:pt x="6133939" y="1442481"/>
                  </a:cubicBezTo>
                  <a:cubicBezTo>
                    <a:pt x="6102579" y="1446662"/>
                    <a:pt x="6070917" y="1448658"/>
                    <a:pt x="6039547" y="1452681"/>
                  </a:cubicBezTo>
                  <a:cubicBezTo>
                    <a:pt x="6012050" y="1456206"/>
                    <a:pt x="5984839" y="1461597"/>
                    <a:pt x="5957366" y="1465590"/>
                  </a:cubicBezTo>
                  <a:cubicBezTo>
                    <a:pt x="5933562" y="1468934"/>
                    <a:pt x="5909518" y="1471349"/>
                    <a:pt x="5885715" y="1474694"/>
                  </a:cubicBezTo>
                  <a:cubicBezTo>
                    <a:pt x="5847596" y="1480140"/>
                    <a:pt x="5809691" y="1486048"/>
                    <a:pt x="5771774" y="1491643"/>
                  </a:cubicBezTo>
                  <a:cubicBezTo>
                    <a:pt x="5755903" y="1493820"/>
                    <a:pt x="5739373" y="1498540"/>
                    <a:pt x="5724294" y="1496914"/>
                  </a:cubicBezTo>
                  <a:cubicBezTo>
                    <a:pt x="5686295" y="1492781"/>
                    <a:pt x="5649250" y="1496294"/>
                    <a:pt x="5611931" y="1502173"/>
                  </a:cubicBezTo>
                  <a:cubicBezTo>
                    <a:pt x="5599171" y="1504201"/>
                    <a:pt x="5585354" y="1504553"/>
                    <a:pt x="5572785" y="1502492"/>
                  </a:cubicBezTo>
                  <a:cubicBezTo>
                    <a:pt x="5547064" y="1498394"/>
                    <a:pt x="5522015" y="1492069"/>
                    <a:pt x="5496622" y="1486703"/>
                  </a:cubicBezTo>
                  <a:cubicBezTo>
                    <a:pt x="5493862" y="1486051"/>
                    <a:pt x="5490551" y="1486053"/>
                    <a:pt x="5487614" y="1485725"/>
                  </a:cubicBezTo>
                  <a:cubicBezTo>
                    <a:pt x="5470960" y="1483859"/>
                    <a:pt x="5454506" y="1481984"/>
                    <a:pt x="5437869" y="1480432"/>
                  </a:cubicBezTo>
                  <a:cubicBezTo>
                    <a:pt x="5428868" y="1479610"/>
                    <a:pt x="5419725" y="1479895"/>
                    <a:pt x="5410729" y="1479229"/>
                  </a:cubicBezTo>
                  <a:cubicBezTo>
                    <a:pt x="5375917" y="1476513"/>
                    <a:pt x="5338174" y="1485709"/>
                    <a:pt x="5307325" y="1468207"/>
                  </a:cubicBezTo>
                  <a:cubicBezTo>
                    <a:pt x="5287297" y="1456930"/>
                    <a:pt x="5268577" y="1460658"/>
                    <a:pt x="5247871" y="1463540"/>
                  </a:cubicBezTo>
                  <a:cubicBezTo>
                    <a:pt x="5232193" y="1465707"/>
                    <a:pt x="5216035" y="1466016"/>
                    <a:pt x="5200105" y="1466942"/>
                  </a:cubicBezTo>
                  <a:cubicBezTo>
                    <a:pt x="5172135" y="1468759"/>
                    <a:pt x="5144152" y="1470266"/>
                    <a:pt x="5116199" y="1472398"/>
                  </a:cubicBezTo>
                  <a:cubicBezTo>
                    <a:pt x="5107270" y="1473142"/>
                    <a:pt x="5098326" y="1477498"/>
                    <a:pt x="5089547" y="1477294"/>
                  </a:cubicBezTo>
                  <a:cubicBezTo>
                    <a:pt x="5048970" y="1476267"/>
                    <a:pt x="5008312" y="1473519"/>
                    <a:pt x="4967752" y="1472806"/>
                  </a:cubicBezTo>
                  <a:cubicBezTo>
                    <a:pt x="4944740" y="1472347"/>
                    <a:pt x="4921363" y="1476454"/>
                    <a:pt x="4898514" y="1475359"/>
                  </a:cubicBezTo>
                  <a:cubicBezTo>
                    <a:pt x="4872154" y="1474119"/>
                    <a:pt x="4846185" y="1468937"/>
                    <a:pt x="4819948" y="1466277"/>
                  </a:cubicBezTo>
                  <a:cubicBezTo>
                    <a:pt x="4812704" y="1465529"/>
                    <a:pt x="4804802" y="1467322"/>
                    <a:pt x="4797235" y="1467999"/>
                  </a:cubicBezTo>
                  <a:cubicBezTo>
                    <a:pt x="4788699" y="1468726"/>
                    <a:pt x="4780369" y="1469755"/>
                    <a:pt x="4771823" y="1470324"/>
                  </a:cubicBezTo>
                  <a:cubicBezTo>
                    <a:pt x="4745790" y="1471894"/>
                    <a:pt x="4719721" y="1472679"/>
                    <a:pt x="4693726" y="1475031"/>
                  </a:cubicBezTo>
                  <a:cubicBezTo>
                    <a:pt x="4677818" y="1476425"/>
                    <a:pt x="4661410" y="1483651"/>
                    <a:pt x="4646522" y="1482013"/>
                  </a:cubicBezTo>
                  <a:cubicBezTo>
                    <a:pt x="4616175" y="1478927"/>
                    <a:pt x="4586536" y="1490556"/>
                    <a:pt x="4556001" y="1483554"/>
                  </a:cubicBezTo>
                  <a:cubicBezTo>
                    <a:pt x="4546547" y="1481499"/>
                    <a:pt x="4534022" y="1488380"/>
                    <a:pt x="4522761" y="1489236"/>
                  </a:cubicBezTo>
                  <a:cubicBezTo>
                    <a:pt x="4494612" y="1491377"/>
                    <a:pt x="4466422" y="1492580"/>
                    <a:pt x="4438228" y="1493782"/>
                  </a:cubicBezTo>
                  <a:cubicBezTo>
                    <a:pt x="4412951" y="1494844"/>
                    <a:pt x="4386813" y="1498301"/>
                    <a:pt x="4362305" y="1495088"/>
                  </a:cubicBezTo>
                  <a:cubicBezTo>
                    <a:pt x="4336613" y="1491619"/>
                    <a:pt x="4313708" y="1493351"/>
                    <a:pt x="4289278" y="1499864"/>
                  </a:cubicBezTo>
                  <a:cubicBezTo>
                    <a:pt x="4272539" y="1504281"/>
                    <a:pt x="4254677" y="1505613"/>
                    <a:pt x="4237236" y="1507551"/>
                  </a:cubicBezTo>
                  <a:cubicBezTo>
                    <a:pt x="4218443" y="1509712"/>
                    <a:pt x="4197483" y="1507428"/>
                    <a:pt x="4180626" y="1513420"/>
                  </a:cubicBezTo>
                  <a:cubicBezTo>
                    <a:pt x="4130437" y="1531219"/>
                    <a:pt x="4078308" y="1537027"/>
                    <a:pt x="4025047" y="1539594"/>
                  </a:cubicBezTo>
                  <a:cubicBezTo>
                    <a:pt x="4015328" y="1540063"/>
                    <a:pt x="4005307" y="1538350"/>
                    <a:pt x="3995866" y="1536451"/>
                  </a:cubicBezTo>
                  <a:cubicBezTo>
                    <a:pt x="3940757" y="1524983"/>
                    <a:pt x="3886195" y="1528868"/>
                    <a:pt x="3831212" y="1540151"/>
                  </a:cubicBezTo>
                  <a:cubicBezTo>
                    <a:pt x="3819833" y="1542583"/>
                    <a:pt x="3807019" y="1543514"/>
                    <a:pt x="3795461" y="1542189"/>
                  </a:cubicBezTo>
                  <a:cubicBezTo>
                    <a:pt x="3762927" y="1538264"/>
                    <a:pt x="3731194" y="1530691"/>
                    <a:pt x="3698543" y="1528342"/>
                  </a:cubicBezTo>
                  <a:cubicBezTo>
                    <a:pt x="3644585" y="1524508"/>
                    <a:pt x="3599168" y="1548354"/>
                    <a:pt x="3551836" y="1564762"/>
                  </a:cubicBezTo>
                  <a:cubicBezTo>
                    <a:pt x="3506795" y="1580273"/>
                    <a:pt x="3469370" y="1612209"/>
                    <a:pt x="3415003" y="1608081"/>
                  </a:cubicBezTo>
                  <a:cubicBezTo>
                    <a:pt x="3409532" y="1607717"/>
                    <a:pt x="3403709" y="1612236"/>
                    <a:pt x="3397737" y="1613622"/>
                  </a:cubicBezTo>
                  <a:cubicBezTo>
                    <a:pt x="3381358" y="1617394"/>
                    <a:pt x="3365010" y="1621790"/>
                    <a:pt x="3348360" y="1624007"/>
                  </a:cubicBezTo>
                  <a:cubicBezTo>
                    <a:pt x="3328041" y="1626870"/>
                    <a:pt x="3307211" y="1627247"/>
                    <a:pt x="3286876" y="1629796"/>
                  </a:cubicBezTo>
                  <a:cubicBezTo>
                    <a:pt x="3273801" y="1631368"/>
                    <a:pt x="3260860" y="1633717"/>
                    <a:pt x="3247932" y="1635832"/>
                  </a:cubicBezTo>
                  <a:lnTo>
                    <a:pt x="3244999" y="1636180"/>
                  </a:lnTo>
                  <a:lnTo>
                    <a:pt x="3184484" y="1639097"/>
                  </a:lnTo>
                  <a:lnTo>
                    <a:pt x="3177540" y="1638715"/>
                  </a:lnTo>
                  <a:cubicBezTo>
                    <a:pt x="3167030" y="1637417"/>
                    <a:pt x="3156526" y="1635766"/>
                    <a:pt x="3146060" y="1634857"/>
                  </a:cubicBezTo>
                  <a:cubicBezTo>
                    <a:pt x="3116518" y="1632358"/>
                    <a:pt x="3084302" y="1635010"/>
                    <a:pt x="3057965" y="1626236"/>
                  </a:cubicBezTo>
                  <a:cubicBezTo>
                    <a:pt x="3029852" y="1616919"/>
                    <a:pt x="3003375" y="1613330"/>
                    <a:pt x="2974961" y="1617995"/>
                  </a:cubicBezTo>
                  <a:cubicBezTo>
                    <a:pt x="2965488" y="1619550"/>
                    <a:pt x="2953558" y="1626717"/>
                    <a:pt x="2949608" y="1633655"/>
                  </a:cubicBezTo>
                  <a:cubicBezTo>
                    <a:pt x="2940805" y="1649145"/>
                    <a:pt x="2927912" y="1652436"/>
                    <a:pt x="2909973" y="1648121"/>
                  </a:cubicBezTo>
                  <a:cubicBezTo>
                    <a:pt x="2894404" y="1644476"/>
                    <a:pt x="2875446" y="1643195"/>
                    <a:pt x="2864542" y="1635245"/>
                  </a:cubicBezTo>
                  <a:cubicBezTo>
                    <a:pt x="2833644" y="1612724"/>
                    <a:pt x="2795701" y="1613769"/>
                    <a:pt x="2758460" y="1609130"/>
                  </a:cubicBezTo>
                  <a:cubicBezTo>
                    <a:pt x="2735725" y="1606301"/>
                    <a:pt x="2714721" y="1607157"/>
                    <a:pt x="2692301" y="1610905"/>
                  </a:cubicBezTo>
                  <a:cubicBezTo>
                    <a:pt x="2643606" y="1619217"/>
                    <a:pt x="2595572" y="1613057"/>
                    <a:pt x="2548009" y="1604522"/>
                  </a:cubicBezTo>
                  <a:cubicBezTo>
                    <a:pt x="2516561" y="1598820"/>
                    <a:pt x="2484471" y="1595972"/>
                    <a:pt x="2453210" y="1590103"/>
                  </a:cubicBezTo>
                  <a:cubicBezTo>
                    <a:pt x="2429807" y="1585581"/>
                    <a:pt x="2406352" y="1579963"/>
                    <a:pt x="2384726" y="1571904"/>
                  </a:cubicBezTo>
                  <a:cubicBezTo>
                    <a:pt x="2353369" y="1560075"/>
                    <a:pt x="2325581" y="1541326"/>
                    <a:pt x="2286765" y="1548534"/>
                  </a:cubicBezTo>
                  <a:cubicBezTo>
                    <a:pt x="2252584" y="1554889"/>
                    <a:pt x="2221009" y="1546526"/>
                    <a:pt x="2189064" y="1538649"/>
                  </a:cubicBezTo>
                  <a:cubicBezTo>
                    <a:pt x="2165600" y="1532875"/>
                    <a:pt x="2142133" y="1526942"/>
                    <a:pt x="2118010" y="1523712"/>
                  </a:cubicBezTo>
                  <a:cubicBezTo>
                    <a:pt x="2089379" y="1519913"/>
                    <a:pt x="2057412" y="1523652"/>
                    <a:pt x="2031682" y="1515318"/>
                  </a:cubicBezTo>
                  <a:cubicBezTo>
                    <a:pt x="2004761" y="1506572"/>
                    <a:pt x="1983123" y="1514364"/>
                    <a:pt x="1959737" y="1518317"/>
                  </a:cubicBezTo>
                  <a:cubicBezTo>
                    <a:pt x="1922433" y="1524509"/>
                    <a:pt x="1885501" y="1534450"/>
                    <a:pt x="1847100" y="1525944"/>
                  </a:cubicBezTo>
                  <a:cubicBezTo>
                    <a:pt x="1800428" y="1515638"/>
                    <a:pt x="1754098" y="1504375"/>
                    <a:pt x="1707262" y="1494706"/>
                  </a:cubicBezTo>
                  <a:cubicBezTo>
                    <a:pt x="1689158" y="1491026"/>
                    <a:pt x="1669827" y="1490075"/>
                    <a:pt x="1651067" y="1488939"/>
                  </a:cubicBezTo>
                  <a:cubicBezTo>
                    <a:pt x="1633296" y="1488069"/>
                    <a:pt x="1612320" y="1493475"/>
                    <a:pt x="1598392" y="1487556"/>
                  </a:cubicBezTo>
                  <a:cubicBezTo>
                    <a:pt x="1562588" y="1472333"/>
                    <a:pt x="1526230" y="1465768"/>
                    <a:pt x="1485796" y="1467717"/>
                  </a:cubicBezTo>
                  <a:cubicBezTo>
                    <a:pt x="1470633" y="1468448"/>
                    <a:pt x="1455519" y="1462113"/>
                    <a:pt x="1440105" y="1461600"/>
                  </a:cubicBezTo>
                  <a:cubicBezTo>
                    <a:pt x="1419033" y="1461047"/>
                    <a:pt x="1394726" y="1457982"/>
                    <a:pt x="1376742" y="1464813"/>
                  </a:cubicBezTo>
                  <a:cubicBezTo>
                    <a:pt x="1334463" y="1480976"/>
                    <a:pt x="1299105" y="1470908"/>
                    <a:pt x="1260914" y="1458783"/>
                  </a:cubicBezTo>
                  <a:cubicBezTo>
                    <a:pt x="1223316" y="1446785"/>
                    <a:pt x="1183912" y="1437700"/>
                    <a:pt x="1144209" y="1430510"/>
                  </a:cubicBezTo>
                  <a:cubicBezTo>
                    <a:pt x="1129277" y="1427934"/>
                    <a:pt x="1111855" y="1434268"/>
                    <a:pt x="1095577" y="1436151"/>
                  </a:cubicBezTo>
                  <a:cubicBezTo>
                    <a:pt x="1089760" y="1436745"/>
                    <a:pt x="1083367" y="1437525"/>
                    <a:pt x="1078045" y="1436212"/>
                  </a:cubicBezTo>
                  <a:cubicBezTo>
                    <a:pt x="1026587" y="1423625"/>
                    <a:pt x="974523" y="1414679"/>
                    <a:pt x="919891" y="1425160"/>
                  </a:cubicBezTo>
                  <a:cubicBezTo>
                    <a:pt x="914876" y="1426187"/>
                    <a:pt x="909153" y="1424736"/>
                    <a:pt x="904047" y="1423883"/>
                  </a:cubicBezTo>
                  <a:cubicBezTo>
                    <a:pt x="879088" y="1419436"/>
                    <a:pt x="854553" y="1411675"/>
                    <a:pt x="829382" y="1410847"/>
                  </a:cubicBezTo>
                  <a:cubicBezTo>
                    <a:pt x="767326" y="1408817"/>
                    <a:pt x="705028" y="1409779"/>
                    <a:pt x="642661" y="1409490"/>
                  </a:cubicBezTo>
                  <a:cubicBezTo>
                    <a:pt x="638766" y="1409522"/>
                    <a:pt x="634684" y="1409719"/>
                    <a:pt x="631134" y="1408791"/>
                  </a:cubicBezTo>
                  <a:cubicBezTo>
                    <a:pt x="607871" y="1403163"/>
                    <a:pt x="587956" y="1406321"/>
                    <a:pt x="569136" y="1420097"/>
                  </a:cubicBezTo>
                  <a:cubicBezTo>
                    <a:pt x="560854" y="1426146"/>
                    <a:pt x="549335" y="1429684"/>
                    <a:pt x="538796" y="1433330"/>
                  </a:cubicBezTo>
                  <a:cubicBezTo>
                    <a:pt x="523276" y="1438787"/>
                    <a:pt x="507362" y="1444105"/>
                    <a:pt x="491177" y="1447867"/>
                  </a:cubicBezTo>
                  <a:cubicBezTo>
                    <a:pt x="475178" y="1451464"/>
                    <a:pt x="458068" y="1456211"/>
                    <a:pt x="442411" y="1454770"/>
                  </a:cubicBezTo>
                  <a:cubicBezTo>
                    <a:pt x="414232" y="1452205"/>
                    <a:pt x="387176" y="1444721"/>
                    <a:pt x="359296" y="1440257"/>
                  </a:cubicBezTo>
                  <a:cubicBezTo>
                    <a:pt x="349673" y="1438680"/>
                    <a:pt x="339191" y="1439501"/>
                    <a:pt x="329271" y="1439821"/>
                  </a:cubicBezTo>
                  <a:cubicBezTo>
                    <a:pt x="306503" y="1440449"/>
                    <a:pt x="283397" y="1446114"/>
                    <a:pt x="262167" y="1434111"/>
                  </a:cubicBezTo>
                  <a:cubicBezTo>
                    <a:pt x="242530" y="1422816"/>
                    <a:pt x="223456" y="1427345"/>
                    <a:pt x="203882" y="1437548"/>
                  </a:cubicBezTo>
                  <a:cubicBezTo>
                    <a:pt x="189813" y="1444818"/>
                    <a:pt x="173736" y="1450772"/>
                    <a:pt x="157723" y="1454055"/>
                  </a:cubicBezTo>
                  <a:cubicBezTo>
                    <a:pt x="135728" y="1458567"/>
                    <a:pt x="113832" y="1461037"/>
                    <a:pt x="89823" y="1460153"/>
                  </a:cubicBezTo>
                  <a:cubicBezTo>
                    <a:pt x="72843" y="1459559"/>
                    <a:pt x="59011" y="1459598"/>
                    <a:pt x="45393" y="1451938"/>
                  </a:cubicBezTo>
                  <a:cubicBezTo>
                    <a:pt x="43196" y="1450788"/>
                    <a:pt x="39293" y="1450662"/>
                    <a:pt x="36385" y="1450960"/>
                  </a:cubicBezTo>
                  <a:lnTo>
                    <a:pt x="0" y="1452514"/>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1">
              <a:extLst>
                <a:ext uri="{FF2B5EF4-FFF2-40B4-BE49-F238E27FC236}">
                  <a16:creationId xmlns:a16="http://schemas.microsoft.com/office/drawing/2014/main" id="{AE56EED7-40A9-4EAF-B230-108CC384E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637211" cy="1649863"/>
            </a:xfrm>
            <a:custGeom>
              <a:avLst/>
              <a:gdLst>
                <a:gd name="connsiteX0" fmla="*/ 2468659 w 9637211"/>
                <a:gd name="connsiteY0" fmla="*/ 1380297 h 1649863"/>
                <a:gd name="connsiteX1" fmla="*/ 2460722 w 9637211"/>
                <a:gd name="connsiteY1" fmla="*/ 1390272 h 1649863"/>
                <a:gd name="connsiteX2" fmla="*/ 2446257 w 9637211"/>
                <a:gd name="connsiteY2" fmla="*/ 1406498 h 1649863"/>
                <a:gd name="connsiteX3" fmla="*/ 2427494 w 9637211"/>
                <a:gd name="connsiteY3" fmla="*/ 1415356 h 1649863"/>
                <a:gd name="connsiteX4" fmla="*/ 2460722 w 9637211"/>
                <a:gd name="connsiteY4" fmla="*/ 1390272 h 1649863"/>
                <a:gd name="connsiteX5" fmla="*/ 5731745 w 9637211"/>
                <a:gd name="connsiteY5" fmla="*/ 1360489 h 1649863"/>
                <a:gd name="connsiteX6" fmla="*/ 5698179 w 9637211"/>
                <a:gd name="connsiteY6" fmla="*/ 1367442 h 1649863"/>
                <a:gd name="connsiteX7" fmla="*/ 5715901 w 9637211"/>
                <a:gd name="connsiteY7" fmla="*/ 1365274 h 1649863"/>
                <a:gd name="connsiteX8" fmla="*/ 5731745 w 9637211"/>
                <a:gd name="connsiteY8" fmla="*/ 1360489 h 1649863"/>
                <a:gd name="connsiteX9" fmla="*/ 5503859 w 9637211"/>
                <a:gd name="connsiteY9" fmla="*/ 1324849 h 1649863"/>
                <a:gd name="connsiteX10" fmla="*/ 5516994 w 9637211"/>
                <a:gd name="connsiteY10" fmla="*/ 1333353 h 1649863"/>
                <a:gd name="connsiteX11" fmla="*/ 5516994 w 9637211"/>
                <a:gd name="connsiteY11" fmla="*/ 1333352 h 1649863"/>
                <a:gd name="connsiteX12" fmla="*/ 4720031 w 9637211"/>
                <a:gd name="connsiteY12" fmla="*/ 1268958 h 1649863"/>
                <a:gd name="connsiteX13" fmla="*/ 4749955 w 9637211"/>
                <a:gd name="connsiteY13" fmla="*/ 1273114 h 1649863"/>
                <a:gd name="connsiteX14" fmla="*/ 4767388 w 9637211"/>
                <a:gd name="connsiteY14" fmla="*/ 1277477 h 1649863"/>
                <a:gd name="connsiteX15" fmla="*/ 4767531 w 9637211"/>
                <a:gd name="connsiteY15" fmla="*/ 1277513 h 1649863"/>
                <a:gd name="connsiteX16" fmla="*/ 4782965 w 9637211"/>
                <a:gd name="connsiteY16" fmla="*/ 1281578 h 1649863"/>
                <a:gd name="connsiteX17" fmla="*/ 4784809 w 9637211"/>
                <a:gd name="connsiteY17" fmla="*/ 1281832 h 1649863"/>
                <a:gd name="connsiteX18" fmla="*/ 4790792 w 9637211"/>
                <a:gd name="connsiteY18" fmla="*/ 1283327 h 1649863"/>
                <a:gd name="connsiteX19" fmla="*/ 4814638 w 9637211"/>
                <a:gd name="connsiteY19" fmla="*/ 1285937 h 1649863"/>
                <a:gd name="connsiteX20" fmla="*/ 4784809 w 9637211"/>
                <a:gd name="connsiteY20" fmla="*/ 1281832 h 1649863"/>
                <a:gd name="connsiteX21" fmla="*/ 4767531 w 9637211"/>
                <a:gd name="connsiteY21" fmla="*/ 1277513 h 1649863"/>
                <a:gd name="connsiteX22" fmla="*/ 4751799 w 9637211"/>
                <a:gd name="connsiteY22" fmla="*/ 1273370 h 1649863"/>
                <a:gd name="connsiteX23" fmla="*/ 4749955 w 9637211"/>
                <a:gd name="connsiteY23" fmla="*/ 1273114 h 1649863"/>
                <a:gd name="connsiteX24" fmla="*/ 4743957 w 9637211"/>
                <a:gd name="connsiteY24" fmla="*/ 1271612 h 1649863"/>
                <a:gd name="connsiteX25" fmla="*/ 4720031 w 9637211"/>
                <a:gd name="connsiteY25" fmla="*/ 1268958 h 1649863"/>
                <a:gd name="connsiteX26" fmla="*/ 3276840 w 9637211"/>
                <a:gd name="connsiteY26" fmla="*/ 1263985 h 1649863"/>
                <a:gd name="connsiteX27" fmla="*/ 3328341 w 9637211"/>
                <a:gd name="connsiteY27" fmla="*/ 1281473 h 1649863"/>
                <a:gd name="connsiteX28" fmla="*/ 3301810 w 9637211"/>
                <a:gd name="connsiteY28" fmla="*/ 1277386 h 1649863"/>
                <a:gd name="connsiteX29" fmla="*/ 3276840 w 9637211"/>
                <a:gd name="connsiteY29" fmla="*/ 1263985 h 1649863"/>
                <a:gd name="connsiteX30" fmla="*/ 3519760 w 9637211"/>
                <a:gd name="connsiteY30" fmla="*/ 1250994 h 1649863"/>
                <a:gd name="connsiteX31" fmla="*/ 3503255 w 9637211"/>
                <a:gd name="connsiteY31" fmla="*/ 1251147 h 1649863"/>
                <a:gd name="connsiteX32" fmla="*/ 3519760 w 9637211"/>
                <a:gd name="connsiteY32" fmla="*/ 1250994 h 1649863"/>
                <a:gd name="connsiteX33" fmla="*/ 3537011 w 9637211"/>
                <a:gd name="connsiteY33" fmla="*/ 1257249 h 1649863"/>
                <a:gd name="connsiteX34" fmla="*/ 3519760 w 9637211"/>
                <a:gd name="connsiteY34" fmla="*/ 1250994 h 1649863"/>
                <a:gd name="connsiteX35" fmla="*/ 5038723 w 9637211"/>
                <a:gd name="connsiteY35" fmla="*/ 1229019 h 1649863"/>
                <a:gd name="connsiteX36" fmla="*/ 5009340 w 9637211"/>
                <a:gd name="connsiteY36" fmla="*/ 1231627 h 1649863"/>
                <a:gd name="connsiteX37" fmla="*/ 5069905 w 9637211"/>
                <a:gd name="connsiteY37" fmla="*/ 1231533 h 1649863"/>
                <a:gd name="connsiteX38" fmla="*/ 5038723 w 9637211"/>
                <a:gd name="connsiteY38" fmla="*/ 1229019 h 1649863"/>
                <a:gd name="connsiteX39" fmla="*/ 6274350 w 9637211"/>
                <a:gd name="connsiteY39" fmla="*/ 1198579 h 1649863"/>
                <a:gd name="connsiteX40" fmla="*/ 6274350 w 9637211"/>
                <a:gd name="connsiteY40" fmla="*/ 1198580 h 1649863"/>
                <a:gd name="connsiteX41" fmla="*/ 6299734 w 9637211"/>
                <a:gd name="connsiteY41" fmla="*/ 1215874 h 1649863"/>
                <a:gd name="connsiteX42" fmla="*/ 6274350 w 9637211"/>
                <a:gd name="connsiteY42" fmla="*/ 1198579 h 1649863"/>
                <a:gd name="connsiteX43" fmla="*/ 284014 w 9637211"/>
                <a:gd name="connsiteY43" fmla="*/ 1083637 h 1649863"/>
                <a:gd name="connsiteX44" fmla="*/ 274455 w 9637211"/>
                <a:gd name="connsiteY44" fmla="*/ 1086842 h 1649863"/>
                <a:gd name="connsiteX45" fmla="*/ 233501 w 9637211"/>
                <a:gd name="connsiteY45" fmla="*/ 1096794 h 1649863"/>
                <a:gd name="connsiteX46" fmla="*/ 274456 w 9637211"/>
                <a:gd name="connsiteY46" fmla="*/ 1086842 h 1649863"/>
                <a:gd name="connsiteX47" fmla="*/ 691166 w 9637211"/>
                <a:gd name="connsiteY47" fmla="*/ 1081917 h 1649863"/>
                <a:gd name="connsiteX48" fmla="*/ 677191 w 9637211"/>
                <a:gd name="connsiteY48" fmla="*/ 1087044 h 1649863"/>
                <a:gd name="connsiteX49" fmla="*/ 632391 w 9637211"/>
                <a:gd name="connsiteY49" fmla="*/ 1110922 h 1649863"/>
                <a:gd name="connsiteX50" fmla="*/ 677192 w 9637211"/>
                <a:gd name="connsiteY50" fmla="*/ 1087044 h 1649863"/>
                <a:gd name="connsiteX51" fmla="*/ 428044 w 9637211"/>
                <a:gd name="connsiteY51" fmla="*/ 1067823 h 1649863"/>
                <a:gd name="connsiteX52" fmla="*/ 479634 w 9637211"/>
                <a:gd name="connsiteY52" fmla="*/ 1077452 h 1649863"/>
                <a:gd name="connsiteX53" fmla="*/ 428044 w 9637211"/>
                <a:gd name="connsiteY53" fmla="*/ 1067823 h 1649863"/>
                <a:gd name="connsiteX54" fmla="*/ 7445292 w 9637211"/>
                <a:gd name="connsiteY54" fmla="*/ 757632 h 1649863"/>
                <a:gd name="connsiteX55" fmla="*/ 7466390 w 9637211"/>
                <a:gd name="connsiteY55" fmla="*/ 768915 h 1649863"/>
                <a:gd name="connsiteX56" fmla="*/ 7474827 w 9637211"/>
                <a:gd name="connsiteY56" fmla="*/ 771226 h 1649863"/>
                <a:gd name="connsiteX57" fmla="*/ 7466391 w 9637211"/>
                <a:gd name="connsiteY57" fmla="*/ 768915 h 1649863"/>
                <a:gd name="connsiteX58" fmla="*/ 7445292 w 9637211"/>
                <a:gd name="connsiteY58" fmla="*/ 757632 h 1649863"/>
                <a:gd name="connsiteX59" fmla="*/ 0 w 9637211"/>
                <a:gd name="connsiteY59" fmla="*/ 0 h 1649863"/>
                <a:gd name="connsiteX60" fmla="*/ 9637211 w 9637211"/>
                <a:gd name="connsiteY60" fmla="*/ 0 h 1649863"/>
                <a:gd name="connsiteX61" fmla="*/ 9583319 w 9637211"/>
                <a:gd name="connsiteY61" fmla="*/ 32146 h 1649863"/>
                <a:gd name="connsiteX62" fmla="*/ 9493665 w 9637211"/>
                <a:gd name="connsiteY62" fmla="*/ 112426 h 1649863"/>
                <a:gd name="connsiteX63" fmla="*/ 9457156 w 9637211"/>
                <a:gd name="connsiteY63" fmla="*/ 155303 h 1649863"/>
                <a:gd name="connsiteX64" fmla="*/ 9377643 w 9637211"/>
                <a:gd name="connsiteY64" fmla="*/ 187228 h 1649863"/>
                <a:gd name="connsiteX65" fmla="*/ 9292088 w 9637211"/>
                <a:gd name="connsiteY65" fmla="*/ 235295 h 1649863"/>
                <a:gd name="connsiteX66" fmla="*/ 9231985 w 9637211"/>
                <a:gd name="connsiteY66" fmla="*/ 281821 h 1649863"/>
                <a:gd name="connsiteX67" fmla="*/ 9185378 w 9637211"/>
                <a:gd name="connsiteY67" fmla="*/ 313259 h 1649863"/>
                <a:gd name="connsiteX68" fmla="*/ 9118948 w 9637211"/>
                <a:gd name="connsiteY68" fmla="*/ 345810 h 1649863"/>
                <a:gd name="connsiteX69" fmla="*/ 9052763 w 9637211"/>
                <a:gd name="connsiteY69" fmla="*/ 387450 h 1649863"/>
                <a:gd name="connsiteX70" fmla="*/ 9020858 w 9637211"/>
                <a:gd name="connsiteY70" fmla="*/ 412686 h 1649863"/>
                <a:gd name="connsiteX71" fmla="*/ 8958799 w 9637211"/>
                <a:gd name="connsiteY71" fmla="*/ 455068 h 1649863"/>
                <a:gd name="connsiteX72" fmla="*/ 8894669 w 9637211"/>
                <a:gd name="connsiteY72" fmla="*/ 494884 h 1649863"/>
                <a:gd name="connsiteX73" fmla="*/ 8772871 w 9637211"/>
                <a:gd name="connsiteY73" fmla="*/ 542815 h 1649863"/>
                <a:gd name="connsiteX74" fmla="*/ 8663102 w 9637211"/>
                <a:gd name="connsiteY74" fmla="*/ 609939 h 1649863"/>
                <a:gd name="connsiteX75" fmla="*/ 8575858 w 9637211"/>
                <a:gd name="connsiteY75" fmla="*/ 659344 h 1649863"/>
                <a:gd name="connsiteX76" fmla="*/ 8525191 w 9637211"/>
                <a:gd name="connsiteY76" fmla="*/ 691449 h 1649863"/>
                <a:gd name="connsiteX77" fmla="*/ 8432740 w 9637211"/>
                <a:gd name="connsiteY77" fmla="*/ 762134 h 1649863"/>
                <a:gd name="connsiteX78" fmla="*/ 8287775 w 9637211"/>
                <a:gd name="connsiteY78" fmla="*/ 838802 h 1649863"/>
                <a:gd name="connsiteX79" fmla="*/ 8199975 w 9637211"/>
                <a:gd name="connsiteY79" fmla="*/ 880700 h 1649863"/>
                <a:gd name="connsiteX80" fmla="*/ 8009879 w 9637211"/>
                <a:gd name="connsiteY80" fmla="*/ 946676 h 1649863"/>
                <a:gd name="connsiteX81" fmla="*/ 7948650 w 9637211"/>
                <a:gd name="connsiteY81" fmla="*/ 969872 h 1649863"/>
                <a:gd name="connsiteX82" fmla="*/ 7878149 w 9637211"/>
                <a:gd name="connsiteY82" fmla="*/ 986611 h 1649863"/>
                <a:gd name="connsiteX83" fmla="*/ 7765368 w 9637211"/>
                <a:gd name="connsiteY83" fmla="*/ 1023592 h 1649863"/>
                <a:gd name="connsiteX84" fmla="*/ 7544827 w 9637211"/>
                <a:gd name="connsiteY84" fmla="*/ 1088525 h 1649863"/>
                <a:gd name="connsiteX85" fmla="*/ 7496243 w 9637211"/>
                <a:gd name="connsiteY85" fmla="*/ 1099185 h 1649863"/>
                <a:gd name="connsiteX86" fmla="*/ 7373131 w 9637211"/>
                <a:gd name="connsiteY86" fmla="*/ 1140118 h 1649863"/>
                <a:gd name="connsiteX87" fmla="*/ 7299425 w 9637211"/>
                <a:gd name="connsiteY87" fmla="*/ 1167211 h 1649863"/>
                <a:gd name="connsiteX88" fmla="*/ 7238066 w 9637211"/>
                <a:gd name="connsiteY88" fmla="*/ 1183666 h 1649863"/>
                <a:gd name="connsiteX89" fmla="*/ 7183552 w 9637211"/>
                <a:gd name="connsiteY89" fmla="*/ 1192571 h 1649863"/>
                <a:gd name="connsiteX90" fmla="*/ 7040813 w 9637211"/>
                <a:gd name="connsiteY90" fmla="*/ 1230525 h 1649863"/>
                <a:gd name="connsiteX91" fmla="*/ 6983864 w 9637211"/>
                <a:gd name="connsiteY91" fmla="*/ 1245513 h 1649863"/>
                <a:gd name="connsiteX92" fmla="*/ 6836601 w 9637211"/>
                <a:gd name="connsiteY92" fmla="*/ 1294672 h 1649863"/>
                <a:gd name="connsiteX93" fmla="*/ 6711393 w 9637211"/>
                <a:gd name="connsiteY93" fmla="*/ 1328485 h 1649863"/>
                <a:gd name="connsiteX94" fmla="*/ 6659164 w 9637211"/>
                <a:gd name="connsiteY94" fmla="*/ 1344343 h 1649863"/>
                <a:gd name="connsiteX95" fmla="*/ 6539327 w 9637211"/>
                <a:gd name="connsiteY95" fmla="*/ 1372405 h 1649863"/>
                <a:gd name="connsiteX96" fmla="*/ 6471659 w 9637211"/>
                <a:gd name="connsiteY96" fmla="*/ 1391362 h 1649863"/>
                <a:gd name="connsiteX97" fmla="*/ 6305536 w 9637211"/>
                <a:gd name="connsiteY97" fmla="*/ 1417103 h 1649863"/>
                <a:gd name="connsiteX98" fmla="*/ 6133939 w 9637211"/>
                <a:gd name="connsiteY98" fmla="*/ 1442481 h 1649863"/>
                <a:gd name="connsiteX99" fmla="*/ 6039547 w 9637211"/>
                <a:gd name="connsiteY99" fmla="*/ 1452681 h 1649863"/>
                <a:gd name="connsiteX100" fmla="*/ 5957366 w 9637211"/>
                <a:gd name="connsiteY100" fmla="*/ 1465590 h 1649863"/>
                <a:gd name="connsiteX101" fmla="*/ 5885715 w 9637211"/>
                <a:gd name="connsiteY101" fmla="*/ 1474694 h 1649863"/>
                <a:gd name="connsiteX102" fmla="*/ 5771774 w 9637211"/>
                <a:gd name="connsiteY102" fmla="*/ 1491643 h 1649863"/>
                <a:gd name="connsiteX103" fmla="*/ 5724294 w 9637211"/>
                <a:gd name="connsiteY103" fmla="*/ 1496914 h 1649863"/>
                <a:gd name="connsiteX104" fmla="*/ 5611931 w 9637211"/>
                <a:gd name="connsiteY104" fmla="*/ 1502173 h 1649863"/>
                <a:gd name="connsiteX105" fmla="*/ 5572785 w 9637211"/>
                <a:gd name="connsiteY105" fmla="*/ 1502492 h 1649863"/>
                <a:gd name="connsiteX106" fmla="*/ 5496622 w 9637211"/>
                <a:gd name="connsiteY106" fmla="*/ 1486703 h 1649863"/>
                <a:gd name="connsiteX107" fmla="*/ 5487614 w 9637211"/>
                <a:gd name="connsiteY107" fmla="*/ 1485725 h 1649863"/>
                <a:gd name="connsiteX108" fmla="*/ 5437869 w 9637211"/>
                <a:gd name="connsiteY108" fmla="*/ 1480432 h 1649863"/>
                <a:gd name="connsiteX109" fmla="*/ 5410729 w 9637211"/>
                <a:gd name="connsiteY109" fmla="*/ 1479229 h 1649863"/>
                <a:gd name="connsiteX110" fmla="*/ 5307325 w 9637211"/>
                <a:gd name="connsiteY110" fmla="*/ 1468207 h 1649863"/>
                <a:gd name="connsiteX111" fmla="*/ 5247871 w 9637211"/>
                <a:gd name="connsiteY111" fmla="*/ 1463540 h 1649863"/>
                <a:gd name="connsiteX112" fmla="*/ 5200105 w 9637211"/>
                <a:gd name="connsiteY112" fmla="*/ 1466942 h 1649863"/>
                <a:gd name="connsiteX113" fmla="*/ 5116199 w 9637211"/>
                <a:gd name="connsiteY113" fmla="*/ 1472398 h 1649863"/>
                <a:gd name="connsiteX114" fmla="*/ 5089547 w 9637211"/>
                <a:gd name="connsiteY114" fmla="*/ 1477294 h 1649863"/>
                <a:gd name="connsiteX115" fmla="*/ 4967752 w 9637211"/>
                <a:gd name="connsiteY115" fmla="*/ 1472806 h 1649863"/>
                <a:gd name="connsiteX116" fmla="*/ 4898514 w 9637211"/>
                <a:gd name="connsiteY116" fmla="*/ 1475359 h 1649863"/>
                <a:gd name="connsiteX117" fmla="*/ 4819948 w 9637211"/>
                <a:gd name="connsiteY117" fmla="*/ 1466277 h 1649863"/>
                <a:gd name="connsiteX118" fmla="*/ 4797235 w 9637211"/>
                <a:gd name="connsiteY118" fmla="*/ 1467999 h 1649863"/>
                <a:gd name="connsiteX119" fmla="*/ 4771823 w 9637211"/>
                <a:gd name="connsiteY119" fmla="*/ 1470324 h 1649863"/>
                <a:gd name="connsiteX120" fmla="*/ 4693726 w 9637211"/>
                <a:gd name="connsiteY120" fmla="*/ 1475031 h 1649863"/>
                <a:gd name="connsiteX121" fmla="*/ 4646522 w 9637211"/>
                <a:gd name="connsiteY121" fmla="*/ 1482013 h 1649863"/>
                <a:gd name="connsiteX122" fmla="*/ 4556001 w 9637211"/>
                <a:gd name="connsiteY122" fmla="*/ 1483554 h 1649863"/>
                <a:gd name="connsiteX123" fmla="*/ 4522761 w 9637211"/>
                <a:gd name="connsiteY123" fmla="*/ 1489236 h 1649863"/>
                <a:gd name="connsiteX124" fmla="*/ 4438228 w 9637211"/>
                <a:gd name="connsiteY124" fmla="*/ 1493782 h 1649863"/>
                <a:gd name="connsiteX125" fmla="*/ 4362305 w 9637211"/>
                <a:gd name="connsiteY125" fmla="*/ 1495088 h 1649863"/>
                <a:gd name="connsiteX126" fmla="*/ 4289278 w 9637211"/>
                <a:gd name="connsiteY126" fmla="*/ 1499864 h 1649863"/>
                <a:gd name="connsiteX127" fmla="*/ 4237236 w 9637211"/>
                <a:gd name="connsiteY127" fmla="*/ 1507551 h 1649863"/>
                <a:gd name="connsiteX128" fmla="*/ 4180626 w 9637211"/>
                <a:gd name="connsiteY128" fmla="*/ 1513420 h 1649863"/>
                <a:gd name="connsiteX129" fmla="*/ 4025047 w 9637211"/>
                <a:gd name="connsiteY129" fmla="*/ 1539594 h 1649863"/>
                <a:gd name="connsiteX130" fmla="*/ 3995866 w 9637211"/>
                <a:gd name="connsiteY130" fmla="*/ 1536451 h 1649863"/>
                <a:gd name="connsiteX131" fmla="*/ 3831212 w 9637211"/>
                <a:gd name="connsiteY131" fmla="*/ 1540151 h 1649863"/>
                <a:gd name="connsiteX132" fmla="*/ 3795461 w 9637211"/>
                <a:gd name="connsiteY132" fmla="*/ 1542189 h 1649863"/>
                <a:gd name="connsiteX133" fmla="*/ 3698543 w 9637211"/>
                <a:gd name="connsiteY133" fmla="*/ 1528342 h 1649863"/>
                <a:gd name="connsiteX134" fmla="*/ 3551836 w 9637211"/>
                <a:gd name="connsiteY134" fmla="*/ 1564762 h 1649863"/>
                <a:gd name="connsiteX135" fmla="*/ 3415003 w 9637211"/>
                <a:gd name="connsiteY135" fmla="*/ 1608081 h 1649863"/>
                <a:gd name="connsiteX136" fmla="*/ 3397737 w 9637211"/>
                <a:gd name="connsiteY136" fmla="*/ 1613622 h 1649863"/>
                <a:gd name="connsiteX137" fmla="*/ 3348360 w 9637211"/>
                <a:gd name="connsiteY137" fmla="*/ 1624007 h 1649863"/>
                <a:gd name="connsiteX138" fmla="*/ 3286876 w 9637211"/>
                <a:gd name="connsiteY138" fmla="*/ 1629796 h 1649863"/>
                <a:gd name="connsiteX139" fmla="*/ 3247932 w 9637211"/>
                <a:gd name="connsiteY139" fmla="*/ 1635832 h 1649863"/>
                <a:gd name="connsiteX140" fmla="*/ 3244999 w 9637211"/>
                <a:gd name="connsiteY140" fmla="*/ 1636180 h 1649863"/>
                <a:gd name="connsiteX141" fmla="*/ 3184484 w 9637211"/>
                <a:gd name="connsiteY141" fmla="*/ 1639097 h 1649863"/>
                <a:gd name="connsiteX142" fmla="*/ 3177540 w 9637211"/>
                <a:gd name="connsiteY142" fmla="*/ 1638715 h 1649863"/>
                <a:gd name="connsiteX143" fmla="*/ 3146060 w 9637211"/>
                <a:gd name="connsiteY143" fmla="*/ 1634857 h 1649863"/>
                <a:gd name="connsiteX144" fmla="*/ 3057965 w 9637211"/>
                <a:gd name="connsiteY144" fmla="*/ 1626236 h 1649863"/>
                <a:gd name="connsiteX145" fmla="*/ 2974961 w 9637211"/>
                <a:gd name="connsiteY145" fmla="*/ 1617995 h 1649863"/>
                <a:gd name="connsiteX146" fmla="*/ 2949608 w 9637211"/>
                <a:gd name="connsiteY146" fmla="*/ 1633655 h 1649863"/>
                <a:gd name="connsiteX147" fmla="*/ 2909973 w 9637211"/>
                <a:gd name="connsiteY147" fmla="*/ 1648121 h 1649863"/>
                <a:gd name="connsiteX148" fmla="*/ 2864542 w 9637211"/>
                <a:gd name="connsiteY148" fmla="*/ 1635245 h 1649863"/>
                <a:gd name="connsiteX149" fmla="*/ 2758460 w 9637211"/>
                <a:gd name="connsiteY149" fmla="*/ 1609130 h 1649863"/>
                <a:gd name="connsiteX150" fmla="*/ 2692301 w 9637211"/>
                <a:gd name="connsiteY150" fmla="*/ 1610905 h 1649863"/>
                <a:gd name="connsiteX151" fmla="*/ 2548009 w 9637211"/>
                <a:gd name="connsiteY151" fmla="*/ 1604522 h 1649863"/>
                <a:gd name="connsiteX152" fmla="*/ 2453210 w 9637211"/>
                <a:gd name="connsiteY152" fmla="*/ 1590103 h 1649863"/>
                <a:gd name="connsiteX153" fmla="*/ 2384726 w 9637211"/>
                <a:gd name="connsiteY153" fmla="*/ 1571904 h 1649863"/>
                <a:gd name="connsiteX154" fmla="*/ 2286765 w 9637211"/>
                <a:gd name="connsiteY154" fmla="*/ 1548534 h 1649863"/>
                <a:gd name="connsiteX155" fmla="*/ 2189064 w 9637211"/>
                <a:gd name="connsiteY155" fmla="*/ 1538649 h 1649863"/>
                <a:gd name="connsiteX156" fmla="*/ 2118010 w 9637211"/>
                <a:gd name="connsiteY156" fmla="*/ 1523712 h 1649863"/>
                <a:gd name="connsiteX157" fmla="*/ 2031682 w 9637211"/>
                <a:gd name="connsiteY157" fmla="*/ 1515318 h 1649863"/>
                <a:gd name="connsiteX158" fmla="*/ 1959737 w 9637211"/>
                <a:gd name="connsiteY158" fmla="*/ 1518317 h 1649863"/>
                <a:gd name="connsiteX159" fmla="*/ 1847100 w 9637211"/>
                <a:gd name="connsiteY159" fmla="*/ 1525944 h 1649863"/>
                <a:gd name="connsiteX160" fmla="*/ 1707262 w 9637211"/>
                <a:gd name="connsiteY160" fmla="*/ 1494706 h 1649863"/>
                <a:gd name="connsiteX161" fmla="*/ 1651067 w 9637211"/>
                <a:gd name="connsiteY161" fmla="*/ 1488939 h 1649863"/>
                <a:gd name="connsiteX162" fmla="*/ 1598392 w 9637211"/>
                <a:gd name="connsiteY162" fmla="*/ 1487556 h 1649863"/>
                <a:gd name="connsiteX163" fmla="*/ 1485796 w 9637211"/>
                <a:gd name="connsiteY163" fmla="*/ 1467717 h 1649863"/>
                <a:gd name="connsiteX164" fmla="*/ 1440105 w 9637211"/>
                <a:gd name="connsiteY164" fmla="*/ 1461600 h 1649863"/>
                <a:gd name="connsiteX165" fmla="*/ 1376742 w 9637211"/>
                <a:gd name="connsiteY165" fmla="*/ 1464813 h 1649863"/>
                <a:gd name="connsiteX166" fmla="*/ 1260914 w 9637211"/>
                <a:gd name="connsiteY166" fmla="*/ 1458783 h 1649863"/>
                <a:gd name="connsiteX167" fmla="*/ 1144209 w 9637211"/>
                <a:gd name="connsiteY167" fmla="*/ 1430510 h 1649863"/>
                <a:gd name="connsiteX168" fmla="*/ 1095577 w 9637211"/>
                <a:gd name="connsiteY168" fmla="*/ 1436151 h 1649863"/>
                <a:gd name="connsiteX169" fmla="*/ 1078045 w 9637211"/>
                <a:gd name="connsiteY169" fmla="*/ 1436212 h 1649863"/>
                <a:gd name="connsiteX170" fmla="*/ 919891 w 9637211"/>
                <a:gd name="connsiteY170" fmla="*/ 1425160 h 1649863"/>
                <a:gd name="connsiteX171" fmla="*/ 904047 w 9637211"/>
                <a:gd name="connsiteY171" fmla="*/ 1423883 h 1649863"/>
                <a:gd name="connsiteX172" fmla="*/ 829382 w 9637211"/>
                <a:gd name="connsiteY172" fmla="*/ 1410847 h 1649863"/>
                <a:gd name="connsiteX173" fmla="*/ 642661 w 9637211"/>
                <a:gd name="connsiteY173" fmla="*/ 1409490 h 1649863"/>
                <a:gd name="connsiteX174" fmla="*/ 631134 w 9637211"/>
                <a:gd name="connsiteY174" fmla="*/ 1408791 h 1649863"/>
                <a:gd name="connsiteX175" fmla="*/ 569136 w 9637211"/>
                <a:gd name="connsiteY175" fmla="*/ 1420097 h 1649863"/>
                <a:gd name="connsiteX176" fmla="*/ 538796 w 9637211"/>
                <a:gd name="connsiteY176" fmla="*/ 1433330 h 1649863"/>
                <a:gd name="connsiteX177" fmla="*/ 491177 w 9637211"/>
                <a:gd name="connsiteY177" fmla="*/ 1447867 h 1649863"/>
                <a:gd name="connsiteX178" fmla="*/ 442411 w 9637211"/>
                <a:gd name="connsiteY178" fmla="*/ 1454770 h 1649863"/>
                <a:gd name="connsiteX179" fmla="*/ 359296 w 9637211"/>
                <a:gd name="connsiteY179" fmla="*/ 1440257 h 1649863"/>
                <a:gd name="connsiteX180" fmla="*/ 329271 w 9637211"/>
                <a:gd name="connsiteY180" fmla="*/ 1439821 h 1649863"/>
                <a:gd name="connsiteX181" fmla="*/ 262167 w 9637211"/>
                <a:gd name="connsiteY181" fmla="*/ 1434111 h 1649863"/>
                <a:gd name="connsiteX182" fmla="*/ 203882 w 9637211"/>
                <a:gd name="connsiteY182" fmla="*/ 1437548 h 1649863"/>
                <a:gd name="connsiteX183" fmla="*/ 157723 w 9637211"/>
                <a:gd name="connsiteY183" fmla="*/ 1454055 h 1649863"/>
                <a:gd name="connsiteX184" fmla="*/ 89823 w 9637211"/>
                <a:gd name="connsiteY184" fmla="*/ 1460153 h 1649863"/>
                <a:gd name="connsiteX185" fmla="*/ 45393 w 9637211"/>
                <a:gd name="connsiteY185" fmla="*/ 1451938 h 1649863"/>
                <a:gd name="connsiteX186" fmla="*/ 36385 w 9637211"/>
                <a:gd name="connsiteY186" fmla="*/ 1450960 h 1649863"/>
                <a:gd name="connsiteX187" fmla="*/ 0 w 9637211"/>
                <a:gd name="connsiteY187" fmla="*/ 1452514 h 164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9637211" h="1649863">
                  <a:moveTo>
                    <a:pt x="2468659" y="1380297"/>
                  </a:moveTo>
                  <a:lnTo>
                    <a:pt x="2460722" y="1390272"/>
                  </a:lnTo>
                  <a:cubicBezTo>
                    <a:pt x="2456661" y="1396980"/>
                    <a:pt x="2451818" y="1402354"/>
                    <a:pt x="2446257" y="1406498"/>
                  </a:cubicBezTo>
                  <a:lnTo>
                    <a:pt x="2427494" y="1415356"/>
                  </a:lnTo>
                  <a:cubicBezTo>
                    <a:pt x="2441349" y="1411764"/>
                    <a:pt x="2452601" y="1403689"/>
                    <a:pt x="2460722" y="1390272"/>
                  </a:cubicBezTo>
                  <a:close/>
                  <a:moveTo>
                    <a:pt x="5731745" y="1360489"/>
                  </a:moveTo>
                  <a:lnTo>
                    <a:pt x="5698179" y="1367442"/>
                  </a:lnTo>
                  <a:lnTo>
                    <a:pt x="5715901" y="1365274"/>
                  </a:lnTo>
                  <a:cubicBezTo>
                    <a:pt x="5721750" y="1364345"/>
                    <a:pt x="5727285" y="1362979"/>
                    <a:pt x="5731745" y="1360489"/>
                  </a:cubicBezTo>
                  <a:close/>
                  <a:moveTo>
                    <a:pt x="5503859" y="1324849"/>
                  </a:moveTo>
                  <a:lnTo>
                    <a:pt x="5516994" y="1333353"/>
                  </a:lnTo>
                  <a:lnTo>
                    <a:pt x="5516994" y="1333352"/>
                  </a:lnTo>
                  <a:close/>
                  <a:moveTo>
                    <a:pt x="4720031" y="1268958"/>
                  </a:moveTo>
                  <a:lnTo>
                    <a:pt x="4749955" y="1273114"/>
                  </a:lnTo>
                  <a:lnTo>
                    <a:pt x="4767388" y="1277477"/>
                  </a:lnTo>
                  <a:lnTo>
                    <a:pt x="4767531" y="1277513"/>
                  </a:lnTo>
                  <a:lnTo>
                    <a:pt x="4782965" y="1281578"/>
                  </a:lnTo>
                  <a:lnTo>
                    <a:pt x="4784809" y="1281832"/>
                  </a:lnTo>
                  <a:lnTo>
                    <a:pt x="4790792" y="1283327"/>
                  </a:lnTo>
                  <a:cubicBezTo>
                    <a:pt x="4798641" y="1284916"/>
                    <a:pt x="4806563" y="1285965"/>
                    <a:pt x="4814638" y="1285937"/>
                  </a:cubicBezTo>
                  <a:lnTo>
                    <a:pt x="4784809" y="1281832"/>
                  </a:lnTo>
                  <a:lnTo>
                    <a:pt x="4767531" y="1277513"/>
                  </a:lnTo>
                  <a:lnTo>
                    <a:pt x="4751799" y="1273370"/>
                  </a:lnTo>
                  <a:lnTo>
                    <a:pt x="4749955" y="1273114"/>
                  </a:lnTo>
                  <a:lnTo>
                    <a:pt x="4743957" y="1271612"/>
                  </a:lnTo>
                  <a:cubicBezTo>
                    <a:pt x="4736090" y="1270013"/>
                    <a:pt x="4728141" y="1268949"/>
                    <a:pt x="4720031" y="1268958"/>
                  </a:cubicBezTo>
                  <a:close/>
                  <a:moveTo>
                    <a:pt x="3276840" y="1263985"/>
                  </a:moveTo>
                  <a:cubicBezTo>
                    <a:pt x="3292849" y="1276789"/>
                    <a:pt x="3310250" y="1281089"/>
                    <a:pt x="3328341" y="1281473"/>
                  </a:cubicBezTo>
                  <a:lnTo>
                    <a:pt x="3301810" y="1277386"/>
                  </a:lnTo>
                  <a:cubicBezTo>
                    <a:pt x="3293198" y="1274663"/>
                    <a:pt x="3284847" y="1270386"/>
                    <a:pt x="3276840" y="1263985"/>
                  </a:cubicBezTo>
                  <a:close/>
                  <a:moveTo>
                    <a:pt x="3519760" y="1250994"/>
                  </a:moveTo>
                  <a:cubicBezTo>
                    <a:pt x="3514125" y="1250064"/>
                    <a:pt x="3508615" y="1250202"/>
                    <a:pt x="3503255" y="1251147"/>
                  </a:cubicBezTo>
                  <a:lnTo>
                    <a:pt x="3519760" y="1250994"/>
                  </a:lnTo>
                  <a:cubicBezTo>
                    <a:pt x="3525393" y="1251924"/>
                    <a:pt x="3531152" y="1253922"/>
                    <a:pt x="3537011" y="1257249"/>
                  </a:cubicBezTo>
                  <a:cubicBezTo>
                    <a:pt x="3531153" y="1253922"/>
                    <a:pt x="3525394" y="1251924"/>
                    <a:pt x="3519760" y="1250994"/>
                  </a:cubicBezTo>
                  <a:close/>
                  <a:moveTo>
                    <a:pt x="5038723" y="1229019"/>
                  </a:moveTo>
                  <a:cubicBezTo>
                    <a:pt x="5028630" y="1228971"/>
                    <a:pt x="5018835" y="1229777"/>
                    <a:pt x="5009340" y="1231627"/>
                  </a:cubicBezTo>
                  <a:lnTo>
                    <a:pt x="5069905" y="1231533"/>
                  </a:lnTo>
                  <a:cubicBezTo>
                    <a:pt x="5059212" y="1229968"/>
                    <a:pt x="5048818" y="1229067"/>
                    <a:pt x="5038723" y="1229019"/>
                  </a:cubicBezTo>
                  <a:close/>
                  <a:moveTo>
                    <a:pt x="6274350" y="1198579"/>
                  </a:moveTo>
                  <a:lnTo>
                    <a:pt x="6274350" y="1198580"/>
                  </a:lnTo>
                  <a:lnTo>
                    <a:pt x="6299734" y="1215874"/>
                  </a:lnTo>
                  <a:cubicBezTo>
                    <a:pt x="6292882" y="1211182"/>
                    <a:pt x="6285837" y="1206500"/>
                    <a:pt x="6274350" y="1198579"/>
                  </a:cubicBezTo>
                  <a:close/>
                  <a:moveTo>
                    <a:pt x="284014" y="1083637"/>
                  </a:moveTo>
                  <a:lnTo>
                    <a:pt x="274455" y="1086842"/>
                  </a:lnTo>
                  <a:lnTo>
                    <a:pt x="233501" y="1096794"/>
                  </a:lnTo>
                  <a:lnTo>
                    <a:pt x="274456" y="1086842"/>
                  </a:lnTo>
                  <a:close/>
                  <a:moveTo>
                    <a:pt x="691166" y="1081917"/>
                  </a:moveTo>
                  <a:cubicBezTo>
                    <a:pt x="686005" y="1082970"/>
                    <a:pt x="680596" y="1084918"/>
                    <a:pt x="677191" y="1087044"/>
                  </a:cubicBezTo>
                  <a:cubicBezTo>
                    <a:pt x="660788" y="1097408"/>
                    <a:pt x="646181" y="1105351"/>
                    <a:pt x="632391" y="1110922"/>
                  </a:cubicBezTo>
                  <a:cubicBezTo>
                    <a:pt x="646181" y="1105351"/>
                    <a:pt x="660789" y="1097408"/>
                    <a:pt x="677192" y="1087044"/>
                  </a:cubicBezTo>
                  <a:close/>
                  <a:moveTo>
                    <a:pt x="428044" y="1067823"/>
                  </a:moveTo>
                  <a:cubicBezTo>
                    <a:pt x="446919" y="1068326"/>
                    <a:pt x="465868" y="1068118"/>
                    <a:pt x="479634" y="1077452"/>
                  </a:cubicBezTo>
                  <a:cubicBezTo>
                    <a:pt x="465869" y="1068118"/>
                    <a:pt x="446919" y="1068326"/>
                    <a:pt x="428044" y="1067823"/>
                  </a:cubicBezTo>
                  <a:close/>
                  <a:moveTo>
                    <a:pt x="7445292" y="757632"/>
                  </a:moveTo>
                  <a:cubicBezTo>
                    <a:pt x="7451720" y="761638"/>
                    <a:pt x="7458880" y="765687"/>
                    <a:pt x="7466390" y="768915"/>
                  </a:cubicBezTo>
                  <a:lnTo>
                    <a:pt x="7474827" y="771226"/>
                  </a:lnTo>
                  <a:lnTo>
                    <a:pt x="7466391" y="768915"/>
                  </a:lnTo>
                  <a:cubicBezTo>
                    <a:pt x="7458880" y="765687"/>
                    <a:pt x="7451720" y="761638"/>
                    <a:pt x="7445292" y="757632"/>
                  </a:cubicBezTo>
                  <a:close/>
                  <a:moveTo>
                    <a:pt x="0" y="0"/>
                  </a:moveTo>
                  <a:lnTo>
                    <a:pt x="9637211" y="0"/>
                  </a:lnTo>
                  <a:lnTo>
                    <a:pt x="9583319" y="32146"/>
                  </a:lnTo>
                  <a:cubicBezTo>
                    <a:pt x="9545773" y="53573"/>
                    <a:pt x="9512012" y="76700"/>
                    <a:pt x="9493665" y="112426"/>
                  </a:cubicBezTo>
                  <a:cubicBezTo>
                    <a:pt x="9485465" y="128200"/>
                    <a:pt x="9473638" y="145563"/>
                    <a:pt x="9457156" y="155303"/>
                  </a:cubicBezTo>
                  <a:cubicBezTo>
                    <a:pt x="9433664" y="169148"/>
                    <a:pt x="9403364" y="175160"/>
                    <a:pt x="9377643" y="187228"/>
                  </a:cubicBezTo>
                  <a:cubicBezTo>
                    <a:pt x="9347347" y="201400"/>
                    <a:pt x="9312111" y="214085"/>
                    <a:pt x="9292088" y="235295"/>
                  </a:cubicBezTo>
                  <a:cubicBezTo>
                    <a:pt x="9274297" y="254202"/>
                    <a:pt x="9256121" y="269202"/>
                    <a:pt x="9231985" y="281821"/>
                  </a:cubicBezTo>
                  <a:cubicBezTo>
                    <a:pt x="9215069" y="290641"/>
                    <a:pt x="9202945" y="305820"/>
                    <a:pt x="9185378" y="313259"/>
                  </a:cubicBezTo>
                  <a:cubicBezTo>
                    <a:pt x="9162280" y="323162"/>
                    <a:pt x="9138896" y="331194"/>
                    <a:pt x="9118948" y="345810"/>
                  </a:cubicBezTo>
                  <a:cubicBezTo>
                    <a:pt x="9098245" y="360931"/>
                    <a:pt x="9074484" y="373219"/>
                    <a:pt x="9052763" y="387450"/>
                  </a:cubicBezTo>
                  <a:cubicBezTo>
                    <a:pt x="9041247" y="395066"/>
                    <a:pt x="9031971" y="404773"/>
                    <a:pt x="9020858" y="412686"/>
                  </a:cubicBezTo>
                  <a:cubicBezTo>
                    <a:pt x="9000514" y="427162"/>
                    <a:pt x="8979766" y="441345"/>
                    <a:pt x="8958799" y="455068"/>
                  </a:cubicBezTo>
                  <a:cubicBezTo>
                    <a:pt x="8937836" y="468792"/>
                    <a:pt x="8917940" y="484502"/>
                    <a:pt x="8894669" y="494884"/>
                  </a:cubicBezTo>
                  <a:cubicBezTo>
                    <a:pt x="8854995" y="512490"/>
                    <a:pt x="8811321" y="524012"/>
                    <a:pt x="8772871" y="542815"/>
                  </a:cubicBezTo>
                  <a:cubicBezTo>
                    <a:pt x="8733852" y="561958"/>
                    <a:pt x="8697379" y="585375"/>
                    <a:pt x="8663102" y="609939"/>
                  </a:cubicBezTo>
                  <a:cubicBezTo>
                    <a:pt x="8635978" y="629295"/>
                    <a:pt x="8610598" y="648411"/>
                    <a:pt x="8575858" y="659344"/>
                  </a:cubicBezTo>
                  <a:cubicBezTo>
                    <a:pt x="8556476" y="665459"/>
                    <a:pt x="8536416" y="677725"/>
                    <a:pt x="8525191" y="691449"/>
                  </a:cubicBezTo>
                  <a:cubicBezTo>
                    <a:pt x="8500912" y="721337"/>
                    <a:pt x="8469036" y="743120"/>
                    <a:pt x="8432740" y="762134"/>
                  </a:cubicBezTo>
                  <a:cubicBezTo>
                    <a:pt x="8384287" y="787695"/>
                    <a:pt x="8336442" y="813700"/>
                    <a:pt x="8287775" y="838802"/>
                  </a:cubicBezTo>
                  <a:cubicBezTo>
                    <a:pt x="8259073" y="853684"/>
                    <a:pt x="8230604" y="869336"/>
                    <a:pt x="8199975" y="880700"/>
                  </a:cubicBezTo>
                  <a:cubicBezTo>
                    <a:pt x="8137395" y="904120"/>
                    <a:pt x="8073115" y="924637"/>
                    <a:pt x="8009879" y="946676"/>
                  </a:cubicBezTo>
                  <a:cubicBezTo>
                    <a:pt x="7989181" y="953793"/>
                    <a:pt x="7969777" y="963518"/>
                    <a:pt x="7948650" y="969872"/>
                  </a:cubicBezTo>
                  <a:cubicBezTo>
                    <a:pt x="7925797" y="976781"/>
                    <a:pt x="7901001" y="979703"/>
                    <a:pt x="7878149" y="986611"/>
                  </a:cubicBezTo>
                  <a:cubicBezTo>
                    <a:pt x="7840120" y="998017"/>
                    <a:pt x="7803387" y="1012030"/>
                    <a:pt x="7765368" y="1023592"/>
                  </a:cubicBezTo>
                  <a:cubicBezTo>
                    <a:pt x="7692011" y="1045805"/>
                    <a:pt x="7618421" y="1067243"/>
                    <a:pt x="7544827" y="1088525"/>
                  </a:cubicBezTo>
                  <a:cubicBezTo>
                    <a:pt x="7529069" y="1093051"/>
                    <a:pt x="7511791" y="1094355"/>
                    <a:pt x="7496243" y="1099185"/>
                  </a:cubicBezTo>
                  <a:cubicBezTo>
                    <a:pt x="7454978" y="1112160"/>
                    <a:pt x="7413953" y="1126064"/>
                    <a:pt x="7373131" y="1140118"/>
                  </a:cubicBezTo>
                  <a:cubicBezTo>
                    <a:pt x="7348411" y="1148686"/>
                    <a:pt x="7324355" y="1158947"/>
                    <a:pt x="7299425" y="1167211"/>
                  </a:cubicBezTo>
                  <a:cubicBezTo>
                    <a:pt x="7279481" y="1173822"/>
                    <a:pt x="7258894" y="1179208"/>
                    <a:pt x="7238066" y="1183666"/>
                  </a:cubicBezTo>
                  <a:cubicBezTo>
                    <a:pt x="7220132" y="1187513"/>
                    <a:pt x="7201262" y="1188107"/>
                    <a:pt x="7183552" y="1192571"/>
                  </a:cubicBezTo>
                  <a:cubicBezTo>
                    <a:pt x="7135617" y="1204612"/>
                    <a:pt x="7088328" y="1217878"/>
                    <a:pt x="7040813" y="1230525"/>
                  </a:cubicBezTo>
                  <a:cubicBezTo>
                    <a:pt x="7021767" y="1235524"/>
                    <a:pt x="7002277" y="1239447"/>
                    <a:pt x="6983864" y="1245513"/>
                  </a:cubicBezTo>
                  <a:cubicBezTo>
                    <a:pt x="6934564" y="1261544"/>
                    <a:pt x="6886133" y="1279414"/>
                    <a:pt x="6836601" y="1294672"/>
                  </a:cubicBezTo>
                  <a:cubicBezTo>
                    <a:pt x="6795516" y="1307324"/>
                    <a:pt x="6753122" y="1317057"/>
                    <a:pt x="6711393" y="1328485"/>
                  </a:cubicBezTo>
                  <a:cubicBezTo>
                    <a:pt x="6693705" y="1333419"/>
                    <a:pt x="6676878" y="1340036"/>
                    <a:pt x="6659164" y="1344343"/>
                  </a:cubicBezTo>
                  <a:cubicBezTo>
                    <a:pt x="6619497" y="1354102"/>
                    <a:pt x="6579188" y="1362635"/>
                    <a:pt x="6539327" y="1372405"/>
                  </a:cubicBezTo>
                  <a:cubicBezTo>
                    <a:pt x="6516609" y="1378051"/>
                    <a:pt x="6494842" y="1387262"/>
                    <a:pt x="6471659" y="1391362"/>
                  </a:cubicBezTo>
                  <a:cubicBezTo>
                    <a:pt x="6416600" y="1401077"/>
                    <a:pt x="6361053" y="1408777"/>
                    <a:pt x="6305536" y="1417103"/>
                  </a:cubicBezTo>
                  <a:cubicBezTo>
                    <a:pt x="6248279" y="1425669"/>
                    <a:pt x="6191229" y="1434541"/>
                    <a:pt x="6133939" y="1442481"/>
                  </a:cubicBezTo>
                  <a:cubicBezTo>
                    <a:pt x="6102579" y="1446662"/>
                    <a:pt x="6070917" y="1448658"/>
                    <a:pt x="6039547" y="1452681"/>
                  </a:cubicBezTo>
                  <a:cubicBezTo>
                    <a:pt x="6012050" y="1456206"/>
                    <a:pt x="5984839" y="1461597"/>
                    <a:pt x="5957366" y="1465590"/>
                  </a:cubicBezTo>
                  <a:cubicBezTo>
                    <a:pt x="5933562" y="1468934"/>
                    <a:pt x="5909518" y="1471349"/>
                    <a:pt x="5885715" y="1474694"/>
                  </a:cubicBezTo>
                  <a:cubicBezTo>
                    <a:pt x="5847596" y="1480140"/>
                    <a:pt x="5809691" y="1486048"/>
                    <a:pt x="5771774" y="1491643"/>
                  </a:cubicBezTo>
                  <a:cubicBezTo>
                    <a:pt x="5755903" y="1493820"/>
                    <a:pt x="5739373" y="1498540"/>
                    <a:pt x="5724294" y="1496914"/>
                  </a:cubicBezTo>
                  <a:cubicBezTo>
                    <a:pt x="5686295" y="1492781"/>
                    <a:pt x="5649250" y="1496294"/>
                    <a:pt x="5611931" y="1502173"/>
                  </a:cubicBezTo>
                  <a:cubicBezTo>
                    <a:pt x="5599171" y="1504201"/>
                    <a:pt x="5585354" y="1504553"/>
                    <a:pt x="5572785" y="1502492"/>
                  </a:cubicBezTo>
                  <a:cubicBezTo>
                    <a:pt x="5547064" y="1498394"/>
                    <a:pt x="5522015" y="1492069"/>
                    <a:pt x="5496622" y="1486703"/>
                  </a:cubicBezTo>
                  <a:cubicBezTo>
                    <a:pt x="5493862" y="1486051"/>
                    <a:pt x="5490551" y="1486053"/>
                    <a:pt x="5487614" y="1485725"/>
                  </a:cubicBezTo>
                  <a:cubicBezTo>
                    <a:pt x="5470960" y="1483859"/>
                    <a:pt x="5454506" y="1481984"/>
                    <a:pt x="5437869" y="1480432"/>
                  </a:cubicBezTo>
                  <a:cubicBezTo>
                    <a:pt x="5428868" y="1479610"/>
                    <a:pt x="5419725" y="1479895"/>
                    <a:pt x="5410729" y="1479229"/>
                  </a:cubicBezTo>
                  <a:cubicBezTo>
                    <a:pt x="5375917" y="1476513"/>
                    <a:pt x="5338174" y="1485709"/>
                    <a:pt x="5307325" y="1468207"/>
                  </a:cubicBezTo>
                  <a:cubicBezTo>
                    <a:pt x="5287297" y="1456930"/>
                    <a:pt x="5268577" y="1460658"/>
                    <a:pt x="5247871" y="1463540"/>
                  </a:cubicBezTo>
                  <a:cubicBezTo>
                    <a:pt x="5232193" y="1465707"/>
                    <a:pt x="5216035" y="1466016"/>
                    <a:pt x="5200105" y="1466942"/>
                  </a:cubicBezTo>
                  <a:cubicBezTo>
                    <a:pt x="5172135" y="1468759"/>
                    <a:pt x="5144152" y="1470266"/>
                    <a:pt x="5116199" y="1472398"/>
                  </a:cubicBezTo>
                  <a:cubicBezTo>
                    <a:pt x="5107270" y="1473142"/>
                    <a:pt x="5098326" y="1477498"/>
                    <a:pt x="5089547" y="1477294"/>
                  </a:cubicBezTo>
                  <a:cubicBezTo>
                    <a:pt x="5048970" y="1476267"/>
                    <a:pt x="5008312" y="1473519"/>
                    <a:pt x="4967752" y="1472806"/>
                  </a:cubicBezTo>
                  <a:cubicBezTo>
                    <a:pt x="4944740" y="1472347"/>
                    <a:pt x="4921363" y="1476454"/>
                    <a:pt x="4898514" y="1475359"/>
                  </a:cubicBezTo>
                  <a:cubicBezTo>
                    <a:pt x="4872154" y="1474119"/>
                    <a:pt x="4846185" y="1468937"/>
                    <a:pt x="4819948" y="1466277"/>
                  </a:cubicBezTo>
                  <a:cubicBezTo>
                    <a:pt x="4812704" y="1465529"/>
                    <a:pt x="4804802" y="1467322"/>
                    <a:pt x="4797235" y="1467999"/>
                  </a:cubicBezTo>
                  <a:cubicBezTo>
                    <a:pt x="4788699" y="1468726"/>
                    <a:pt x="4780369" y="1469755"/>
                    <a:pt x="4771823" y="1470324"/>
                  </a:cubicBezTo>
                  <a:cubicBezTo>
                    <a:pt x="4745790" y="1471894"/>
                    <a:pt x="4719721" y="1472679"/>
                    <a:pt x="4693726" y="1475031"/>
                  </a:cubicBezTo>
                  <a:cubicBezTo>
                    <a:pt x="4677818" y="1476425"/>
                    <a:pt x="4661410" y="1483651"/>
                    <a:pt x="4646522" y="1482013"/>
                  </a:cubicBezTo>
                  <a:cubicBezTo>
                    <a:pt x="4616175" y="1478927"/>
                    <a:pt x="4586536" y="1490556"/>
                    <a:pt x="4556001" y="1483554"/>
                  </a:cubicBezTo>
                  <a:cubicBezTo>
                    <a:pt x="4546547" y="1481499"/>
                    <a:pt x="4534022" y="1488380"/>
                    <a:pt x="4522761" y="1489236"/>
                  </a:cubicBezTo>
                  <a:cubicBezTo>
                    <a:pt x="4494612" y="1491377"/>
                    <a:pt x="4466422" y="1492580"/>
                    <a:pt x="4438228" y="1493782"/>
                  </a:cubicBezTo>
                  <a:cubicBezTo>
                    <a:pt x="4412951" y="1494844"/>
                    <a:pt x="4386813" y="1498301"/>
                    <a:pt x="4362305" y="1495088"/>
                  </a:cubicBezTo>
                  <a:cubicBezTo>
                    <a:pt x="4336613" y="1491619"/>
                    <a:pt x="4313708" y="1493351"/>
                    <a:pt x="4289278" y="1499864"/>
                  </a:cubicBezTo>
                  <a:cubicBezTo>
                    <a:pt x="4272539" y="1504281"/>
                    <a:pt x="4254677" y="1505613"/>
                    <a:pt x="4237236" y="1507551"/>
                  </a:cubicBezTo>
                  <a:cubicBezTo>
                    <a:pt x="4218443" y="1509712"/>
                    <a:pt x="4197483" y="1507428"/>
                    <a:pt x="4180626" y="1513420"/>
                  </a:cubicBezTo>
                  <a:cubicBezTo>
                    <a:pt x="4130437" y="1531219"/>
                    <a:pt x="4078308" y="1537027"/>
                    <a:pt x="4025047" y="1539594"/>
                  </a:cubicBezTo>
                  <a:cubicBezTo>
                    <a:pt x="4015328" y="1540063"/>
                    <a:pt x="4005307" y="1538350"/>
                    <a:pt x="3995866" y="1536451"/>
                  </a:cubicBezTo>
                  <a:cubicBezTo>
                    <a:pt x="3940757" y="1524983"/>
                    <a:pt x="3886195" y="1528868"/>
                    <a:pt x="3831212" y="1540151"/>
                  </a:cubicBezTo>
                  <a:cubicBezTo>
                    <a:pt x="3819833" y="1542583"/>
                    <a:pt x="3807019" y="1543514"/>
                    <a:pt x="3795461" y="1542189"/>
                  </a:cubicBezTo>
                  <a:cubicBezTo>
                    <a:pt x="3762927" y="1538264"/>
                    <a:pt x="3731194" y="1530691"/>
                    <a:pt x="3698543" y="1528342"/>
                  </a:cubicBezTo>
                  <a:cubicBezTo>
                    <a:pt x="3644585" y="1524508"/>
                    <a:pt x="3599168" y="1548354"/>
                    <a:pt x="3551836" y="1564762"/>
                  </a:cubicBezTo>
                  <a:cubicBezTo>
                    <a:pt x="3506795" y="1580273"/>
                    <a:pt x="3469370" y="1612209"/>
                    <a:pt x="3415003" y="1608081"/>
                  </a:cubicBezTo>
                  <a:cubicBezTo>
                    <a:pt x="3409532" y="1607717"/>
                    <a:pt x="3403709" y="1612236"/>
                    <a:pt x="3397737" y="1613622"/>
                  </a:cubicBezTo>
                  <a:cubicBezTo>
                    <a:pt x="3381358" y="1617394"/>
                    <a:pt x="3365010" y="1621790"/>
                    <a:pt x="3348360" y="1624007"/>
                  </a:cubicBezTo>
                  <a:cubicBezTo>
                    <a:pt x="3328041" y="1626870"/>
                    <a:pt x="3307211" y="1627247"/>
                    <a:pt x="3286876" y="1629796"/>
                  </a:cubicBezTo>
                  <a:cubicBezTo>
                    <a:pt x="3273801" y="1631368"/>
                    <a:pt x="3260860" y="1633717"/>
                    <a:pt x="3247932" y="1635832"/>
                  </a:cubicBezTo>
                  <a:lnTo>
                    <a:pt x="3244999" y="1636180"/>
                  </a:lnTo>
                  <a:lnTo>
                    <a:pt x="3184484" y="1639097"/>
                  </a:lnTo>
                  <a:lnTo>
                    <a:pt x="3177540" y="1638715"/>
                  </a:lnTo>
                  <a:cubicBezTo>
                    <a:pt x="3167030" y="1637417"/>
                    <a:pt x="3156526" y="1635766"/>
                    <a:pt x="3146060" y="1634857"/>
                  </a:cubicBezTo>
                  <a:cubicBezTo>
                    <a:pt x="3116518" y="1632358"/>
                    <a:pt x="3084302" y="1635010"/>
                    <a:pt x="3057965" y="1626236"/>
                  </a:cubicBezTo>
                  <a:cubicBezTo>
                    <a:pt x="3029852" y="1616919"/>
                    <a:pt x="3003375" y="1613330"/>
                    <a:pt x="2974961" y="1617995"/>
                  </a:cubicBezTo>
                  <a:cubicBezTo>
                    <a:pt x="2965488" y="1619550"/>
                    <a:pt x="2953558" y="1626717"/>
                    <a:pt x="2949608" y="1633655"/>
                  </a:cubicBezTo>
                  <a:cubicBezTo>
                    <a:pt x="2940805" y="1649145"/>
                    <a:pt x="2927912" y="1652436"/>
                    <a:pt x="2909973" y="1648121"/>
                  </a:cubicBezTo>
                  <a:cubicBezTo>
                    <a:pt x="2894404" y="1644476"/>
                    <a:pt x="2875446" y="1643195"/>
                    <a:pt x="2864542" y="1635245"/>
                  </a:cubicBezTo>
                  <a:cubicBezTo>
                    <a:pt x="2833644" y="1612724"/>
                    <a:pt x="2795701" y="1613769"/>
                    <a:pt x="2758460" y="1609130"/>
                  </a:cubicBezTo>
                  <a:cubicBezTo>
                    <a:pt x="2735725" y="1606301"/>
                    <a:pt x="2714721" y="1607157"/>
                    <a:pt x="2692301" y="1610905"/>
                  </a:cubicBezTo>
                  <a:cubicBezTo>
                    <a:pt x="2643606" y="1619217"/>
                    <a:pt x="2595572" y="1613057"/>
                    <a:pt x="2548009" y="1604522"/>
                  </a:cubicBezTo>
                  <a:cubicBezTo>
                    <a:pt x="2516561" y="1598820"/>
                    <a:pt x="2484471" y="1595972"/>
                    <a:pt x="2453210" y="1590103"/>
                  </a:cubicBezTo>
                  <a:cubicBezTo>
                    <a:pt x="2429807" y="1585581"/>
                    <a:pt x="2406352" y="1579963"/>
                    <a:pt x="2384726" y="1571904"/>
                  </a:cubicBezTo>
                  <a:cubicBezTo>
                    <a:pt x="2353369" y="1560075"/>
                    <a:pt x="2325581" y="1541326"/>
                    <a:pt x="2286765" y="1548534"/>
                  </a:cubicBezTo>
                  <a:cubicBezTo>
                    <a:pt x="2252584" y="1554889"/>
                    <a:pt x="2221009" y="1546526"/>
                    <a:pt x="2189064" y="1538649"/>
                  </a:cubicBezTo>
                  <a:cubicBezTo>
                    <a:pt x="2165600" y="1532875"/>
                    <a:pt x="2142133" y="1526942"/>
                    <a:pt x="2118010" y="1523712"/>
                  </a:cubicBezTo>
                  <a:cubicBezTo>
                    <a:pt x="2089379" y="1519913"/>
                    <a:pt x="2057412" y="1523652"/>
                    <a:pt x="2031682" y="1515318"/>
                  </a:cubicBezTo>
                  <a:cubicBezTo>
                    <a:pt x="2004761" y="1506572"/>
                    <a:pt x="1983123" y="1514364"/>
                    <a:pt x="1959737" y="1518317"/>
                  </a:cubicBezTo>
                  <a:cubicBezTo>
                    <a:pt x="1922433" y="1524509"/>
                    <a:pt x="1885501" y="1534450"/>
                    <a:pt x="1847100" y="1525944"/>
                  </a:cubicBezTo>
                  <a:cubicBezTo>
                    <a:pt x="1800428" y="1515638"/>
                    <a:pt x="1754098" y="1504375"/>
                    <a:pt x="1707262" y="1494706"/>
                  </a:cubicBezTo>
                  <a:cubicBezTo>
                    <a:pt x="1689158" y="1491026"/>
                    <a:pt x="1669827" y="1490075"/>
                    <a:pt x="1651067" y="1488939"/>
                  </a:cubicBezTo>
                  <a:cubicBezTo>
                    <a:pt x="1633296" y="1488069"/>
                    <a:pt x="1612320" y="1493475"/>
                    <a:pt x="1598392" y="1487556"/>
                  </a:cubicBezTo>
                  <a:cubicBezTo>
                    <a:pt x="1562588" y="1472333"/>
                    <a:pt x="1526230" y="1465768"/>
                    <a:pt x="1485796" y="1467717"/>
                  </a:cubicBezTo>
                  <a:cubicBezTo>
                    <a:pt x="1470633" y="1468448"/>
                    <a:pt x="1455519" y="1462113"/>
                    <a:pt x="1440105" y="1461600"/>
                  </a:cubicBezTo>
                  <a:cubicBezTo>
                    <a:pt x="1419033" y="1461047"/>
                    <a:pt x="1394726" y="1457982"/>
                    <a:pt x="1376742" y="1464813"/>
                  </a:cubicBezTo>
                  <a:cubicBezTo>
                    <a:pt x="1334463" y="1480976"/>
                    <a:pt x="1299105" y="1470908"/>
                    <a:pt x="1260914" y="1458783"/>
                  </a:cubicBezTo>
                  <a:cubicBezTo>
                    <a:pt x="1223316" y="1446785"/>
                    <a:pt x="1183912" y="1437700"/>
                    <a:pt x="1144209" y="1430510"/>
                  </a:cubicBezTo>
                  <a:cubicBezTo>
                    <a:pt x="1129277" y="1427934"/>
                    <a:pt x="1111855" y="1434268"/>
                    <a:pt x="1095577" y="1436151"/>
                  </a:cubicBezTo>
                  <a:cubicBezTo>
                    <a:pt x="1089760" y="1436745"/>
                    <a:pt x="1083367" y="1437525"/>
                    <a:pt x="1078045" y="1436212"/>
                  </a:cubicBezTo>
                  <a:cubicBezTo>
                    <a:pt x="1026587" y="1423625"/>
                    <a:pt x="974523" y="1414679"/>
                    <a:pt x="919891" y="1425160"/>
                  </a:cubicBezTo>
                  <a:cubicBezTo>
                    <a:pt x="914876" y="1426187"/>
                    <a:pt x="909153" y="1424736"/>
                    <a:pt x="904047" y="1423883"/>
                  </a:cubicBezTo>
                  <a:cubicBezTo>
                    <a:pt x="879088" y="1419436"/>
                    <a:pt x="854553" y="1411675"/>
                    <a:pt x="829382" y="1410847"/>
                  </a:cubicBezTo>
                  <a:cubicBezTo>
                    <a:pt x="767326" y="1408817"/>
                    <a:pt x="705028" y="1409779"/>
                    <a:pt x="642661" y="1409490"/>
                  </a:cubicBezTo>
                  <a:cubicBezTo>
                    <a:pt x="638766" y="1409522"/>
                    <a:pt x="634684" y="1409719"/>
                    <a:pt x="631134" y="1408791"/>
                  </a:cubicBezTo>
                  <a:cubicBezTo>
                    <a:pt x="607871" y="1403163"/>
                    <a:pt x="587956" y="1406321"/>
                    <a:pt x="569136" y="1420097"/>
                  </a:cubicBezTo>
                  <a:cubicBezTo>
                    <a:pt x="560854" y="1426146"/>
                    <a:pt x="549335" y="1429684"/>
                    <a:pt x="538796" y="1433330"/>
                  </a:cubicBezTo>
                  <a:cubicBezTo>
                    <a:pt x="523276" y="1438787"/>
                    <a:pt x="507362" y="1444105"/>
                    <a:pt x="491177" y="1447867"/>
                  </a:cubicBezTo>
                  <a:cubicBezTo>
                    <a:pt x="475178" y="1451464"/>
                    <a:pt x="458068" y="1456211"/>
                    <a:pt x="442411" y="1454770"/>
                  </a:cubicBezTo>
                  <a:cubicBezTo>
                    <a:pt x="414232" y="1452205"/>
                    <a:pt x="387176" y="1444721"/>
                    <a:pt x="359296" y="1440257"/>
                  </a:cubicBezTo>
                  <a:cubicBezTo>
                    <a:pt x="349673" y="1438680"/>
                    <a:pt x="339191" y="1439501"/>
                    <a:pt x="329271" y="1439821"/>
                  </a:cubicBezTo>
                  <a:cubicBezTo>
                    <a:pt x="306503" y="1440449"/>
                    <a:pt x="283397" y="1446114"/>
                    <a:pt x="262167" y="1434111"/>
                  </a:cubicBezTo>
                  <a:cubicBezTo>
                    <a:pt x="242530" y="1422816"/>
                    <a:pt x="223456" y="1427345"/>
                    <a:pt x="203882" y="1437548"/>
                  </a:cubicBezTo>
                  <a:cubicBezTo>
                    <a:pt x="189813" y="1444818"/>
                    <a:pt x="173736" y="1450772"/>
                    <a:pt x="157723" y="1454055"/>
                  </a:cubicBezTo>
                  <a:cubicBezTo>
                    <a:pt x="135728" y="1458567"/>
                    <a:pt x="113832" y="1461037"/>
                    <a:pt x="89823" y="1460153"/>
                  </a:cubicBezTo>
                  <a:cubicBezTo>
                    <a:pt x="72843" y="1459559"/>
                    <a:pt x="59011" y="1459598"/>
                    <a:pt x="45393" y="1451938"/>
                  </a:cubicBezTo>
                  <a:cubicBezTo>
                    <a:pt x="43196" y="1450788"/>
                    <a:pt x="39293" y="1450662"/>
                    <a:pt x="36385" y="1450960"/>
                  </a:cubicBezTo>
                  <a:lnTo>
                    <a:pt x="0" y="1452514"/>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D1EABE02-705D-4B3A-B7DF-634641E1DA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9739305" cy="1775939"/>
            <a:chOff x="1" y="1"/>
            <a:chExt cx="9739305" cy="1775939"/>
          </a:xfrm>
        </p:grpSpPr>
        <p:sp>
          <p:nvSpPr>
            <p:cNvPr id="15" name="Freeform: Shape 14">
              <a:extLst>
                <a:ext uri="{FF2B5EF4-FFF2-40B4-BE49-F238E27FC236}">
                  <a16:creationId xmlns:a16="http://schemas.microsoft.com/office/drawing/2014/main" id="{08C4F13C-93EF-478B-A270-CF799F8663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739305" cy="1775939"/>
            </a:xfrm>
            <a:custGeom>
              <a:avLst/>
              <a:gdLst>
                <a:gd name="connsiteX0" fmla="*/ 9506323 w 9739305"/>
                <a:gd name="connsiteY0" fmla="*/ 0 h 1775939"/>
                <a:gd name="connsiteX1" fmla="*/ 9739305 w 9739305"/>
                <a:gd name="connsiteY1" fmla="*/ 0 h 1775939"/>
                <a:gd name="connsiteX2" fmla="*/ 9721016 w 9739305"/>
                <a:gd name="connsiteY2" fmla="*/ 12453 h 1775939"/>
                <a:gd name="connsiteX3" fmla="*/ 9619776 w 9739305"/>
                <a:gd name="connsiteY3" fmla="*/ 90780 h 1775939"/>
                <a:gd name="connsiteX4" fmla="*/ 9506710 w 9739305"/>
                <a:gd name="connsiteY4" fmla="*/ 158222 h 1775939"/>
                <a:gd name="connsiteX5" fmla="*/ 9417057 w 9739305"/>
                <a:gd name="connsiteY5" fmla="*/ 238502 h 1775939"/>
                <a:gd name="connsiteX6" fmla="*/ 9380548 w 9739305"/>
                <a:gd name="connsiteY6" fmla="*/ 281379 h 1775939"/>
                <a:gd name="connsiteX7" fmla="*/ 9301035 w 9739305"/>
                <a:gd name="connsiteY7" fmla="*/ 313304 h 1775939"/>
                <a:gd name="connsiteX8" fmla="*/ 9215480 w 9739305"/>
                <a:gd name="connsiteY8" fmla="*/ 361372 h 1775939"/>
                <a:gd name="connsiteX9" fmla="*/ 9155376 w 9739305"/>
                <a:gd name="connsiteY9" fmla="*/ 407897 h 1775939"/>
                <a:gd name="connsiteX10" fmla="*/ 9108770 w 9739305"/>
                <a:gd name="connsiteY10" fmla="*/ 439335 h 1775939"/>
                <a:gd name="connsiteX11" fmla="*/ 9042339 w 9739305"/>
                <a:gd name="connsiteY11" fmla="*/ 471886 h 1775939"/>
                <a:gd name="connsiteX12" fmla="*/ 8976155 w 9739305"/>
                <a:gd name="connsiteY12" fmla="*/ 513526 h 1775939"/>
                <a:gd name="connsiteX13" fmla="*/ 8944250 w 9739305"/>
                <a:gd name="connsiteY13" fmla="*/ 538762 h 1775939"/>
                <a:gd name="connsiteX14" fmla="*/ 8882191 w 9739305"/>
                <a:gd name="connsiteY14" fmla="*/ 581144 h 1775939"/>
                <a:gd name="connsiteX15" fmla="*/ 8818061 w 9739305"/>
                <a:gd name="connsiteY15" fmla="*/ 620960 h 1775939"/>
                <a:gd name="connsiteX16" fmla="*/ 8696263 w 9739305"/>
                <a:gd name="connsiteY16" fmla="*/ 668892 h 1775939"/>
                <a:gd name="connsiteX17" fmla="*/ 8586493 w 9739305"/>
                <a:gd name="connsiteY17" fmla="*/ 736016 h 1775939"/>
                <a:gd name="connsiteX18" fmla="*/ 8499250 w 9739305"/>
                <a:gd name="connsiteY18" fmla="*/ 785420 h 1775939"/>
                <a:gd name="connsiteX19" fmla="*/ 8448581 w 9739305"/>
                <a:gd name="connsiteY19" fmla="*/ 817525 h 1775939"/>
                <a:gd name="connsiteX20" fmla="*/ 8356131 w 9739305"/>
                <a:gd name="connsiteY20" fmla="*/ 888209 h 1775939"/>
                <a:gd name="connsiteX21" fmla="*/ 8211166 w 9739305"/>
                <a:gd name="connsiteY21" fmla="*/ 964878 h 1775939"/>
                <a:gd name="connsiteX22" fmla="*/ 8123367 w 9739305"/>
                <a:gd name="connsiteY22" fmla="*/ 1006776 h 1775939"/>
                <a:gd name="connsiteX23" fmla="*/ 7933271 w 9739305"/>
                <a:gd name="connsiteY23" fmla="*/ 1072752 h 1775939"/>
                <a:gd name="connsiteX24" fmla="*/ 7872042 w 9739305"/>
                <a:gd name="connsiteY24" fmla="*/ 1095949 h 1775939"/>
                <a:gd name="connsiteX25" fmla="*/ 7801540 w 9739305"/>
                <a:gd name="connsiteY25" fmla="*/ 1112687 h 1775939"/>
                <a:gd name="connsiteX26" fmla="*/ 7688760 w 9739305"/>
                <a:gd name="connsiteY26" fmla="*/ 1149668 h 1775939"/>
                <a:gd name="connsiteX27" fmla="*/ 7468219 w 9739305"/>
                <a:gd name="connsiteY27" fmla="*/ 1214601 h 1775939"/>
                <a:gd name="connsiteX28" fmla="*/ 7419634 w 9739305"/>
                <a:gd name="connsiteY28" fmla="*/ 1225261 h 1775939"/>
                <a:gd name="connsiteX29" fmla="*/ 7296522 w 9739305"/>
                <a:gd name="connsiteY29" fmla="*/ 1266193 h 1775939"/>
                <a:gd name="connsiteX30" fmla="*/ 7222817 w 9739305"/>
                <a:gd name="connsiteY30" fmla="*/ 1293286 h 1775939"/>
                <a:gd name="connsiteX31" fmla="*/ 7161457 w 9739305"/>
                <a:gd name="connsiteY31" fmla="*/ 1309742 h 1775939"/>
                <a:gd name="connsiteX32" fmla="*/ 7106944 w 9739305"/>
                <a:gd name="connsiteY32" fmla="*/ 1318647 h 1775939"/>
                <a:gd name="connsiteX33" fmla="*/ 6964204 w 9739305"/>
                <a:gd name="connsiteY33" fmla="*/ 1356601 h 1775939"/>
                <a:gd name="connsiteX34" fmla="*/ 6907255 w 9739305"/>
                <a:gd name="connsiteY34" fmla="*/ 1371589 h 1775939"/>
                <a:gd name="connsiteX35" fmla="*/ 6759991 w 9739305"/>
                <a:gd name="connsiteY35" fmla="*/ 1420747 h 1775939"/>
                <a:gd name="connsiteX36" fmla="*/ 6634783 w 9739305"/>
                <a:gd name="connsiteY36" fmla="*/ 1454562 h 1775939"/>
                <a:gd name="connsiteX37" fmla="*/ 6582555 w 9739305"/>
                <a:gd name="connsiteY37" fmla="*/ 1470418 h 1775939"/>
                <a:gd name="connsiteX38" fmla="*/ 6462719 w 9739305"/>
                <a:gd name="connsiteY38" fmla="*/ 1498482 h 1775939"/>
                <a:gd name="connsiteX39" fmla="*/ 6395050 w 9739305"/>
                <a:gd name="connsiteY39" fmla="*/ 1517437 h 1775939"/>
                <a:gd name="connsiteX40" fmla="*/ 6228927 w 9739305"/>
                <a:gd name="connsiteY40" fmla="*/ 1543179 h 1775939"/>
                <a:gd name="connsiteX41" fmla="*/ 6057331 w 9739305"/>
                <a:gd name="connsiteY41" fmla="*/ 1568558 h 1775939"/>
                <a:gd name="connsiteX42" fmla="*/ 5962939 w 9739305"/>
                <a:gd name="connsiteY42" fmla="*/ 1578758 h 1775939"/>
                <a:gd name="connsiteX43" fmla="*/ 5880756 w 9739305"/>
                <a:gd name="connsiteY43" fmla="*/ 1591666 h 1775939"/>
                <a:gd name="connsiteX44" fmla="*/ 5809105 w 9739305"/>
                <a:gd name="connsiteY44" fmla="*/ 1600770 h 1775939"/>
                <a:gd name="connsiteX45" fmla="*/ 5695165 w 9739305"/>
                <a:gd name="connsiteY45" fmla="*/ 1617719 h 1775939"/>
                <a:gd name="connsiteX46" fmla="*/ 5647685 w 9739305"/>
                <a:gd name="connsiteY46" fmla="*/ 1622990 h 1775939"/>
                <a:gd name="connsiteX47" fmla="*/ 5535323 w 9739305"/>
                <a:gd name="connsiteY47" fmla="*/ 1628248 h 1775939"/>
                <a:gd name="connsiteX48" fmla="*/ 5496177 w 9739305"/>
                <a:gd name="connsiteY48" fmla="*/ 1628567 h 1775939"/>
                <a:gd name="connsiteX49" fmla="*/ 5420013 w 9739305"/>
                <a:gd name="connsiteY49" fmla="*/ 1612778 h 1775939"/>
                <a:gd name="connsiteX50" fmla="*/ 5411005 w 9739305"/>
                <a:gd name="connsiteY50" fmla="*/ 1611800 h 1775939"/>
                <a:gd name="connsiteX51" fmla="*/ 5361259 w 9739305"/>
                <a:gd name="connsiteY51" fmla="*/ 1606507 h 1775939"/>
                <a:gd name="connsiteX52" fmla="*/ 5334120 w 9739305"/>
                <a:gd name="connsiteY52" fmla="*/ 1605305 h 1775939"/>
                <a:gd name="connsiteX53" fmla="*/ 5230715 w 9739305"/>
                <a:gd name="connsiteY53" fmla="*/ 1594283 h 1775939"/>
                <a:gd name="connsiteX54" fmla="*/ 5171263 w 9739305"/>
                <a:gd name="connsiteY54" fmla="*/ 1589616 h 1775939"/>
                <a:gd name="connsiteX55" fmla="*/ 5123496 w 9739305"/>
                <a:gd name="connsiteY55" fmla="*/ 1593018 h 1775939"/>
                <a:gd name="connsiteX56" fmla="*/ 5039590 w 9739305"/>
                <a:gd name="connsiteY56" fmla="*/ 1598474 h 1775939"/>
                <a:gd name="connsiteX57" fmla="*/ 5012937 w 9739305"/>
                <a:gd name="connsiteY57" fmla="*/ 1603369 h 1775939"/>
                <a:gd name="connsiteX58" fmla="*/ 4891143 w 9739305"/>
                <a:gd name="connsiteY58" fmla="*/ 1598882 h 1775939"/>
                <a:gd name="connsiteX59" fmla="*/ 4821905 w 9739305"/>
                <a:gd name="connsiteY59" fmla="*/ 1601436 h 1775939"/>
                <a:gd name="connsiteX60" fmla="*/ 4743339 w 9739305"/>
                <a:gd name="connsiteY60" fmla="*/ 1592353 h 1775939"/>
                <a:gd name="connsiteX61" fmla="*/ 4720626 w 9739305"/>
                <a:gd name="connsiteY61" fmla="*/ 1594076 h 1775939"/>
                <a:gd name="connsiteX62" fmla="*/ 4695215 w 9739305"/>
                <a:gd name="connsiteY62" fmla="*/ 1596400 h 1775939"/>
                <a:gd name="connsiteX63" fmla="*/ 4617116 w 9739305"/>
                <a:gd name="connsiteY63" fmla="*/ 1601107 h 1775939"/>
                <a:gd name="connsiteX64" fmla="*/ 4569913 w 9739305"/>
                <a:gd name="connsiteY64" fmla="*/ 1608091 h 1775939"/>
                <a:gd name="connsiteX65" fmla="*/ 4479392 w 9739305"/>
                <a:gd name="connsiteY65" fmla="*/ 1609630 h 1775939"/>
                <a:gd name="connsiteX66" fmla="*/ 4446151 w 9739305"/>
                <a:gd name="connsiteY66" fmla="*/ 1615312 h 1775939"/>
                <a:gd name="connsiteX67" fmla="*/ 4361619 w 9739305"/>
                <a:gd name="connsiteY67" fmla="*/ 1619859 h 1775939"/>
                <a:gd name="connsiteX68" fmla="*/ 4285695 w 9739305"/>
                <a:gd name="connsiteY68" fmla="*/ 1621164 h 1775939"/>
                <a:gd name="connsiteX69" fmla="*/ 4212667 w 9739305"/>
                <a:gd name="connsiteY69" fmla="*/ 1625940 h 1775939"/>
                <a:gd name="connsiteX70" fmla="*/ 4160628 w 9739305"/>
                <a:gd name="connsiteY70" fmla="*/ 1633627 h 1775939"/>
                <a:gd name="connsiteX71" fmla="*/ 4104018 w 9739305"/>
                <a:gd name="connsiteY71" fmla="*/ 1639495 h 1775939"/>
                <a:gd name="connsiteX72" fmla="*/ 3948438 w 9739305"/>
                <a:gd name="connsiteY72" fmla="*/ 1665671 h 1775939"/>
                <a:gd name="connsiteX73" fmla="*/ 3919256 w 9739305"/>
                <a:gd name="connsiteY73" fmla="*/ 1662527 h 1775939"/>
                <a:gd name="connsiteX74" fmla="*/ 3754603 w 9739305"/>
                <a:gd name="connsiteY74" fmla="*/ 1666227 h 1775939"/>
                <a:gd name="connsiteX75" fmla="*/ 3718852 w 9739305"/>
                <a:gd name="connsiteY75" fmla="*/ 1668265 h 1775939"/>
                <a:gd name="connsiteX76" fmla="*/ 3621934 w 9739305"/>
                <a:gd name="connsiteY76" fmla="*/ 1654418 h 1775939"/>
                <a:gd name="connsiteX77" fmla="*/ 3475226 w 9739305"/>
                <a:gd name="connsiteY77" fmla="*/ 1690838 h 1775939"/>
                <a:gd name="connsiteX78" fmla="*/ 3338395 w 9739305"/>
                <a:gd name="connsiteY78" fmla="*/ 1734157 h 1775939"/>
                <a:gd name="connsiteX79" fmla="*/ 3321128 w 9739305"/>
                <a:gd name="connsiteY79" fmla="*/ 1739699 h 1775939"/>
                <a:gd name="connsiteX80" fmla="*/ 3271751 w 9739305"/>
                <a:gd name="connsiteY80" fmla="*/ 1750083 h 1775939"/>
                <a:gd name="connsiteX81" fmla="*/ 3210267 w 9739305"/>
                <a:gd name="connsiteY81" fmla="*/ 1755871 h 1775939"/>
                <a:gd name="connsiteX82" fmla="*/ 3132456 w 9739305"/>
                <a:gd name="connsiteY82" fmla="*/ 1766527 h 1775939"/>
                <a:gd name="connsiteX83" fmla="*/ 3069450 w 9739305"/>
                <a:gd name="connsiteY83" fmla="*/ 1760933 h 1775939"/>
                <a:gd name="connsiteX84" fmla="*/ 2981357 w 9739305"/>
                <a:gd name="connsiteY84" fmla="*/ 1752311 h 1775939"/>
                <a:gd name="connsiteX85" fmla="*/ 2898350 w 9739305"/>
                <a:gd name="connsiteY85" fmla="*/ 1744071 h 1775939"/>
                <a:gd name="connsiteX86" fmla="*/ 2872998 w 9739305"/>
                <a:gd name="connsiteY86" fmla="*/ 1759731 h 1775939"/>
                <a:gd name="connsiteX87" fmla="*/ 2833363 w 9739305"/>
                <a:gd name="connsiteY87" fmla="*/ 1774197 h 1775939"/>
                <a:gd name="connsiteX88" fmla="*/ 2787932 w 9739305"/>
                <a:gd name="connsiteY88" fmla="*/ 1761321 h 1775939"/>
                <a:gd name="connsiteX89" fmla="*/ 2681851 w 9739305"/>
                <a:gd name="connsiteY89" fmla="*/ 1735206 h 1775939"/>
                <a:gd name="connsiteX90" fmla="*/ 2615692 w 9739305"/>
                <a:gd name="connsiteY90" fmla="*/ 1736981 h 1775939"/>
                <a:gd name="connsiteX91" fmla="*/ 2471401 w 9739305"/>
                <a:gd name="connsiteY91" fmla="*/ 1730598 h 1775939"/>
                <a:gd name="connsiteX92" fmla="*/ 2376602 w 9739305"/>
                <a:gd name="connsiteY92" fmla="*/ 1716179 h 1775939"/>
                <a:gd name="connsiteX93" fmla="*/ 2308117 w 9739305"/>
                <a:gd name="connsiteY93" fmla="*/ 1697980 h 1775939"/>
                <a:gd name="connsiteX94" fmla="*/ 2210156 w 9739305"/>
                <a:gd name="connsiteY94" fmla="*/ 1674611 h 1775939"/>
                <a:gd name="connsiteX95" fmla="*/ 2112456 w 9739305"/>
                <a:gd name="connsiteY95" fmla="*/ 1664725 h 1775939"/>
                <a:gd name="connsiteX96" fmla="*/ 2041401 w 9739305"/>
                <a:gd name="connsiteY96" fmla="*/ 1649787 h 1775939"/>
                <a:gd name="connsiteX97" fmla="*/ 1955072 w 9739305"/>
                <a:gd name="connsiteY97" fmla="*/ 1641394 h 1775939"/>
                <a:gd name="connsiteX98" fmla="*/ 1883129 w 9739305"/>
                <a:gd name="connsiteY98" fmla="*/ 1644393 h 1775939"/>
                <a:gd name="connsiteX99" fmla="*/ 1770492 w 9739305"/>
                <a:gd name="connsiteY99" fmla="*/ 1652019 h 1775939"/>
                <a:gd name="connsiteX100" fmla="*/ 1630653 w 9739305"/>
                <a:gd name="connsiteY100" fmla="*/ 1620782 h 1775939"/>
                <a:gd name="connsiteX101" fmla="*/ 1574457 w 9739305"/>
                <a:gd name="connsiteY101" fmla="*/ 1615016 h 1775939"/>
                <a:gd name="connsiteX102" fmla="*/ 1521784 w 9739305"/>
                <a:gd name="connsiteY102" fmla="*/ 1613632 h 1775939"/>
                <a:gd name="connsiteX103" fmla="*/ 1409187 w 9739305"/>
                <a:gd name="connsiteY103" fmla="*/ 1593793 h 1775939"/>
                <a:gd name="connsiteX104" fmla="*/ 1363496 w 9739305"/>
                <a:gd name="connsiteY104" fmla="*/ 1587676 h 1775939"/>
                <a:gd name="connsiteX105" fmla="*/ 1300134 w 9739305"/>
                <a:gd name="connsiteY105" fmla="*/ 1590889 h 1775939"/>
                <a:gd name="connsiteX106" fmla="*/ 1184306 w 9739305"/>
                <a:gd name="connsiteY106" fmla="*/ 1584859 h 1775939"/>
                <a:gd name="connsiteX107" fmla="*/ 1067600 w 9739305"/>
                <a:gd name="connsiteY107" fmla="*/ 1556587 h 1775939"/>
                <a:gd name="connsiteX108" fmla="*/ 1018967 w 9739305"/>
                <a:gd name="connsiteY108" fmla="*/ 1562226 h 1775939"/>
                <a:gd name="connsiteX109" fmla="*/ 1001437 w 9739305"/>
                <a:gd name="connsiteY109" fmla="*/ 1562287 h 1775939"/>
                <a:gd name="connsiteX110" fmla="*/ 843282 w 9739305"/>
                <a:gd name="connsiteY110" fmla="*/ 1551235 h 1775939"/>
                <a:gd name="connsiteX111" fmla="*/ 827437 w 9739305"/>
                <a:gd name="connsiteY111" fmla="*/ 1549959 h 1775939"/>
                <a:gd name="connsiteX112" fmla="*/ 752774 w 9739305"/>
                <a:gd name="connsiteY112" fmla="*/ 1536924 h 1775939"/>
                <a:gd name="connsiteX113" fmla="*/ 566053 w 9739305"/>
                <a:gd name="connsiteY113" fmla="*/ 1535567 h 1775939"/>
                <a:gd name="connsiteX114" fmla="*/ 554525 w 9739305"/>
                <a:gd name="connsiteY114" fmla="*/ 1534867 h 1775939"/>
                <a:gd name="connsiteX115" fmla="*/ 492526 w 9739305"/>
                <a:gd name="connsiteY115" fmla="*/ 1546173 h 1775939"/>
                <a:gd name="connsiteX116" fmla="*/ 462187 w 9739305"/>
                <a:gd name="connsiteY116" fmla="*/ 1559407 h 1775939"/>
                <a:gd name="connsiteX117" fmla="*/ 414568 w 9739305"/>
                <a:gd name="connsiteY117" fmla="*/ 1573944 h 1775939"/>
                <a:gd name="connsiteX118" fmla="*/ 365802 w 9739305"/>
                <a:gd name="connsiteY118" fmla="*/ 1580845 h 1775939"/>
                <a:gd name="connsiteX119" fmla="*/ 282687 w 9739305"/>
                <a:gd name="connsiteY119" fmla="*/ 1566332 h 1775939"/>
                <a:gd name="connsiteX120" fmla="*/ 252662 w 9739305"/>
                <a:gd name="connsiteY120" fmla="*/ 1565897 h 1775939"/>
                <a:gd name="connsiteX121" fmla="*/ 185558 w 9739305"/>
                <a:gd name="connsiteY121" fmla="*/ 1560187 h 1775939"/>
                <a:gd name="connsiteX122" fmla="*/ 127273 w 9739305"/>
                <a:gd name="connsiteY122" fmla="*/ 1563624 h 1775939"/>
                <a:gd name="connsiteX123" fmla="*/ 81114 w 9739305"/>
                <a:gd name="connsiteY123" fmla="*/ 1580132 h 1775939"/>
                <a:gd name="connsiteX124" fmla="*/ 13214 w 9739305"/>
                <a:gd name="connsiteY124" fmla="*/ 1586229 h 1775939"/>
                <a:gd name="connsiteX125" fmla="*/ 0 w 9739305"/>
                <a:gd name="connsiteY125" fmla="*/ 1585408 h 1775939"/>
                <a:gd name="connsiteX126" fmla="*/ 0 w 9739305"/>
                <a:gd name="connsiteY126" fmla="*/ 1251083 h 1775939"/>
                <a:gd name="connsiteX127" fmla="*/ 4829 w 9739305"/>
                <a:gd name="connsiteY127" fmla="*/ 1250628 h 1775939"/>
                <a:gd name="connsiteX128" fmla="*/ 48555 w 9739305"/>
                <a:gd name="connsiteY128" fmla="*/ 1240203 h 1775939"/>
                <a:gd name="connsiteX129" fmla="*/ 72789 w 9739305"/>
                <a:gd name="connsiteY129" fmla="*/ 1233698 h 1775939"/>
                <a:gd name="connsiteX130" fmla="*/ 197847 w 9739305"/>
                <a:gd name="connsiteY130" fmla="*/ 1212918 h 1775939"/>
                <a:gd name="connsiteX131" fmla="*/ 253067 w 9739305"/>
                <a:gd name="connsiteY131" fmla="*/ 1194405 h 1775939"/>
                <a:gd name="connsiteX132" fmla="*/ 268116 w 9739305"/>
                <a:gd name="connsiteY132" fmla="*/ 1191325 h 1775939"/>
                <a:gd name="connsiteX133" fmla="*/ 351434 w 9739305"/>
                <a:gd name="connsiteY133" fmla="*/ 1193900 h 1775939"/>
                <a:gd name="connsiteX134" fmla="*/ 414867 w 9739305"/>
                <a:gd name="connsiteY134" fmla="*/ 1216423 h 1775939"/>
                <a:gd name="connsiteX135" fmla="*/ 427335 w 9739305"/>
                <a:gd name="connsiteY135" fmla="*/ 1224454 h 1775939"/>
                <a:gd name="connsiteX136" fmla="*/ 600582 w 9739305"/>
                <a:gd name="connsiteY136" fmla="*/ 1213120 h 1775939"/>
                <a:gd name="connsiteX137" fmla="*/ 627039 w 9739305"/>
                <a:gd name="connsiteY137" fmla="*/ 1208235 h 1775939"/>
                <a:gd name="connsiteX138" fmla="*/ 756446 w 9739305"/>
                <a:gd name="connsiteY138" fmla="*/ 1217062 h 1775939"/>
                <a:gd name="connsiteX139" fmla="*/ 794106 w 9739305"/>
                <a:gd name="connsiteY139" fmla="*/ 1218229 h 1775939"/>
                <a:gd name="connsiteX140" fmla="*/ 929268 w 9739305"/>
                <a:gd name="connsiteY140" fmla="*/ 1225211 h 1775939"/>
                <a:gd name="connsiteX141" fmla="*/ 947713 w 9739305"/>
                <a:gd name="connsiteY141" fmla="*/ 1211766 h 1775939"/>
                <a:gd name="connsiteX142" fmla="*/ 1001014 w 9739305"/>
                <a:gd name="connsiteY142" fmla="*/ 1177651 h 1775939"/>
                <a:gd name="connsiteX143" fmla="*/ 1107747 w 9739305"/>
                <a:gd name="connsiteY143" fmla="*/ 1144571 h 1775939"/>
                <a:gd name="connsiteX144" fmla="*/ 1137175 w 9739305"/>
                <a:gd name="connsiteY144" fmla="*/ 1144721 h 1775939"/>
                <a:gd name="connsiteX145" fmla="*/ 1213670 w 9739305"/>
                <a:gd name="connsiteY145" fmla="*/ 1187646 h 1775939"/>
                <a:gd name="connsiteX146" fmla="*/ 1250725 w 9739305"/>
                <a:gd name="connsiteY146" fmla="*/ 1204534 h 1775939"/>
                <a:gd name="connsiteX147" fmla="*/ 1355013 w 9739305"/>
                <a:gd name="connsiteY147" fmla="*/ 1233876 h 1775939"/>
                <a:gd name="connsiteX148" fmla="*/ 1363867 w 9739305"/>
                <a:gd name="connsiteY148" fmla="*/ 1239727 h 1775939"/>
                <a:gd name="connsiteX149" fmla="*/ 1443262 w 9739305"/>
                <a:gd name="connsiteY149" fmla="*/ 1310445 h 1775939"/>
                <a:gd name="connsiteX150" fmla="*/ 1460979 w 9739305"/>
                <a:gd name="connsiteY150" fmla="*/ 1322303 h 1775939"/>
                <a:gd name="connsiteX151" fmla="*/ 1482536 w 9739305"/>
                <a:gd name="connsiteY151" fmla="*/ 1341039 h 1775939"/>
                <a:gd name="connsiteX152" fmla="*/ 1548717 w 9739305"/>
                <a:gd name="connsiteY152" fmla="*/ 1376141 h 1775939"/>
                <a:gd name="connsiteX153" fmla="*/ 1629003 w 9739305"/>
                <a:gd name="connsiteY153" fmla="*/ 1384512 h 1775939"/>
                <a:gd name="connsiteX154" fmla="*/ 1726123 w 9739305"/>
                <a:gd name="connsiteY154" fmla="*/ 1398505 h 1775939"/>
                <a:gd name="connsiteX155" fmla="*/ 1766964 w 9739305"/>
                <a:gd name="connsiteY155" fmla="*/ 1409092 h 1775939"/>
                <a:gd name="connsiteX156" fmla="*/ 1875994 w 9739305"/>
                <a:gd name="connsiteY156" fmla="*/ 1427691 h 1775939"/>
                <a:gd name="connsiteX157" fmla="*/ 1953935 w 9739305"/>
                <a:gd name="connsiteY157" fmla="*/ 1444021 h 1775939"/>
                <a:gd name="connsiteX158" fmla="*/ 2065495 w 9739305"/>
                <a:gd name="connsiteY158" fmla="*/ 1450414 h 1775939"/>
                <a:gd name="connsiteX159" fmla="*/ 2119362 w 9739305"/>
                <a:gd name="connsiteY159" fmla="*/ 1448287 h 1775939"/>
                <a:gd name="connsiteX160" fmla="*/ 2221201 w 9739305"/>
                <a:gd name="connsiteY160" fmla="*/ 1503642 h 1775939"/>
                <a:gd name="connsiteX161" fmla="*/ 2302040 w 9739305"/>
                <a:gd name="connsiteY161" fmla="*/ 1539608 h 1775939"/>
                <a:gd name="connsiteX162" fmla="*/ 2384113 w 9739305"/>
                <a:gd name="connsiteY162" fmla="*/ 1516348 h 1775939"/>
                <a:gd name="connsiteX163" fmla="*/ 2405786 w 9739305"/>
                <a:gd name="connsiteY163" fmla="*/ 1497098 h 1775939"/>
                <a:gd name="connsiteX164" fmla="*/ 2541024 w 9739305"/>
                <a:gd name="connsiteY164" fmla="*/ 1473316 h 1775939"/>
                <a:gd name="connsiteX165" fmla="*/ 2735378 w 9739305"/>
                <a:gd name="connsiteY165" fmla="*/ 1463319 h 1775939"/>
                <a:gd name="connsiteX166" fmla="*/ 3056752 w 9739305"/>
                <a:gd name="connsiteY166" fmla="*/ 1408590 h 1775939"/>
                <a:gd name="connsiteX167" fmla="*/ 3112247 w 9739305"/>
                <a:gd name="connsiteY167" fmla="*/ 1387711 h 1775939"/>
                <a:gd name="connsiteX168" fmla="*/ 3175396 w 9739305"/>
                <a:gd name="connsiteY168" fmla="*/ 1380116 h 1775939"/>
                <a:gd name="connsiteX169" fmla="*/ 3200231 w 9739305"/>
                <a:gd name="connsiteY169" fmla="*/ 1390061 h 1775939"/>
                <a:gd name="connsiteX170" fmla="*/ 3307359 w 9739305"/>
                <a:gd name="connsiteY170" fmla="*/ 1401532 h 1775939"/>
                <a:gd name="connsiteX171" fmla="*/ 3327591 w 9739305"/>
                <a:gd name="connsiteY171" fmla="*/ 1400871 h 1775939"/>
                <a:gd name="connsiteX172" fmla="*/ 3396452 w 9739305"/>
                <a:gd name="connsiteY172" fmla="*/ 1390488 h 1775939"/>
                <a:gd name="connsiteX173" fmla="*/ 3460402 w 9739305"/>
                <a:gd name="connsiteY173" fmla="*/ 1383325 h 1775939"/>
                <a:gd name="connsiteX174" fmla="*/ 3622771 w 9739305"/>
                <a:gd name="connsiteY174" fmla="*/ 1388838 h 1775939"/>
                <a:gd name="connsiteX175" fmla="*/ 3746637 w 9739305"/>
                <a:gd name="connsiteY175" fmla="*/ 1379728 h 1775939"/>
                <a:gd name="connsiteX176" fmla="*/ 3803936 w 9739305"/>
                <a:gd name="connsiteY176" fmla="*/ 1380104 h 1775939"/>
                <a:gd name="connsiteX177" fmla="*/ 3836429 w 9739305"/>
                <a:gd name="connsiteY177" fmla="*/ 1383246 h 1775939"/>
                <a:gd name="connsiteX178" fmla="*/ 3911096 w 9739305"/>
                <a:gd name="connsiteY178" fmla="*/ 1412447 h 1775939"/>
                <a:gd name="connsiteX179" fmla="*/ 3951494 w 9739305"/>
                <a:gd name="connsiteY179" fmla="*/ 1417876 h 1775939"/>
                <a:gd name="connsiteX180" fmla="*/ 4071982 w 9739305"/>
                <a:gd name="connsiteY180" fmla="*/ 1411440 h 1775939"/>
                <a:gd name="connsiteX181" fmla="*/ 4250380 w 9739305"/>
                <a:gd name="connsiteY181" fmla="*/ 1353404 h 1775939"/>
                <a:gd name="connsiteX182" fmla="*/ 4268920 w 9739305"/>
                <a:gd name="connsiteY182" fmla="*/ 1345917 h 1775939"/>
                <a:gd name="connsiteX183" fmla="*/ 4360470 w 9739305"/>
                <a:gd name="connsiteY183" fmla="*/ 1333343 h 1775939"/>
                <a:gd name="connsiteX184" fmla="*/ 4423403 w 9739305"/>
                <a:gd name="connsiteY184" fmla="*/ 1341452 h 1775939"/>
                <a:gd name="connsiteX185" fmla="*/ 4509460 w 9739305"/>
                <a:gd name="connsiteY185" fmla="*/ 1360374 h 1775939"/>
                <a:gd name="connsiteX186" fmla="*/ 4586780 w 9739305"/>
                <a:gd name="connsiteY186" fmla="*/ 1375951 h 1775939"/>
                <a:gd name="connsiteX187" fmla="*/ 4643424 w 9739305"/>
                <a:gd name="connsiteY187" fmla="*/ 1395033 h 1775939"/>
                <a:gd name="connsiteX188" fmla="*/ 4771320 w 9739305"/>
                <a:gd name="connsiteY188" fmla="*/ 1404876 h 1775939"/>
                <a:gd name="connsiteX189" fmla="*/ 4784667 w 9739305"/>
                <a:gd name="connsiteY189" fmla="*/ 1406901 h 1775939"/>
                <a:gd name="connsiteX190" fmla="*/ 4879368 w 9739305"/>
                <a:gd name="connsiteY190" fmla="*/ 1382875 h 1775939"/>
                <a:gd name="connsiteX191" fmla="*/ 4993296 w 9739305"/>
                <a:gd name="connsiteY191" fmla="*/ 1357609 h 1775939"/>
                <a:gd name="connsiteX192" fmla="*/ 5034636 w 9739305"/>
                <a:gd name="connsiteY192" fmla="*/ 1362363 h 1775939"/>
                <a:gd name="connsiteX193" fmla="*/ 5091273 w 9739305"/>
                <a:gd name="connsiteY193" fmla="*/ 1369207 h 1775939"/>
                <a:gd name="connsiteX194" fmla="*/ 5143127 w 9739305"/>
                <a:gd name="connsiteY194" fmla="*/ 1361686 h 1775939"/>
                <a:gd name="connsiteX195" fmla="*/ 5174789 w 9739305"/>
                <a:gd name="connsiteY195" fmla="*/ 1359688 h 1775939"/>
                <a:gd name="connsiteX196" fmla="*/ 5322233 w 9739305"/>
                <a:gd name="connsiteY196" fmla="*/ 1411274 h 1775939"/>
                <a:gd name="connsiteX197" fmla="*/ 5359206 w 9739305"/>
                <a:gd name="connsiteY197" fmla="*/ 1414357 h 1775939"/>
                <a:gd name="connsiteX198" fmla="*/ 5380352 w 9739305"/>
                <a:gd name="connsiteY198" fmla="*/ 1420558 h 1775939"/>
                <a:gd name="connsiteX199" fmla="*/ 5509233 w 9739305"/>
                <a:gd name="connsiteY199" fmla="*/ 1487165 h 1775939"/>
                <a:gd name="connsiteX200" fmla="*/ 5563203 w 9739305"/>
                <a:gd name="connsiteY200" fmla="*/ 1499314 h 1775939"/>
                <a:gd name="connsiteX201" fmla="*/ 5621569 w 9739305"/>
                <a:gd name="connsiteY201" fmla="*/ 1493518 h 1775939"/>
                <a:gd name="connsiteX202" fmla="*/ 5655136 w 9739305"/>
                <a:gd name="connsiteY202" fmla="*/ 1486565 h 1775939"/>
                <a:gd name="connsiteX203" fmla="*/ 5736883 w 9739305"/>
                <a:gd name="connsiteY203" fmla="*/ 1436327 h 1775939"/>
                <a:gd name="connsiteX204" fmla="*/ 5784777 w 9739305"/>
                <a:gd name="connsiteY204" fmla="*/ 1435588 h 1775939"/>
                <a:gd name="connsiteX205" fmla="*/ 5860952 w 9739305"/>
                <a:gd name="connsiteY205" fmla="*/ 1463773 h 1775939"/>
                <a:gd name="connsiteX206" fmla="*/ 5997123 w 9739305"/>
                <a:gd name="connsiteY206" fmla="*/ 1471491 h 1775939"/>
                <a:gd name="connsiteX207" fmla="*/ 6063793 w 9739305"/>
                <a:gd name="connsiteY207" fmla="*/ 1423706 h 1775939"/>
                <a:gd name="connsiteX208" fmla="*/ 6097303 w 9739305"/>
                <a:gd name="connsiteY208" fmla="*/ 1379247 h 1775939"/>
                <a:gd name="connsiteX209" fmla="*/ 6197741 w 9739305"/>
                <a:gd name="connsiteY209" fmla="*/ 1324656 h 1775939"/>
                <a:gd name="connsiteX210" fmla="*/ 6223125 w 9739305"/>
                <a:gd name="connsiteY210" fmla="*/ 1341950 h 1775939"/>
                <a:gd name="connsiteX211" fmla="*/ 6298923 w 9739305"/>
                <a:gd name="connsiteY211" fmla="*/ 1346144 h 1775939"/>
                <a:gd name="connsiteX212" fmla="*/ 6380532 w 9739305"/>
                <a:gd name="connsiteY212" fmla="*/ 1341582 h 1775939"/>
                <a:gd name="connsiteX213" fmla="*/ 6523222 w 9739305"/>
                <a:gd name="connsiteY213" fmla="*/ 1343021 h 1775939"/>
                <a:gd name="connsiteX214" fmla="*/ 6615600 w 9739305"/>
                <a:gd name="connsiteY214" fmla="*/ 1291015 h 1775939"/>
                <a:gd name="connsiteX215" fmla="*/ 6650812 w 9739305"/>
                <a:gd name="connsiteY215" fmla="*/ 1269700 h 1775939"/>
                <a:gd name="connsiteX216" fmla="*/ 6684030 w 9739305"/>
                <a:gd name="connsiteY216" fmla="*/ 1255543 h 1775939"/>
                <a:gd name="connsiteX217" fmla="*/ 6722764 w 9739305"/>
                <a:gd name="connsiteY217" fmla="*/ 1246615 h 1775939"/>
                <a:gd name="connsiteX218" fmla="*/ 6815757 w 9739305"/>
                <a:gd name="connsiteY218" fmla="*/ 1215451 h 1775939"/>
                <a:gd name="connsiteX219" fmla="*/ 6866200 w 9739305"/>
                <a:gd name="connsiteY219" fmla="*/ 1186810 h 1775939"/>
                <a:gd name="connsiteX220" fmla="*/ 6981228 w 9739305"/>
                <a:gd name="connsiteY220" fmla="*/ 1155999 h 1775939"/>
                <a:gd name="connsiteX221" fmla="*/ 7059255 w 9739305"/>
                <a:gd name="connsiteY221" fmla="*/ 1129638 h 1775939"/>
                <a:gd name="connsiteX222" fmla="*/ 7140774 w 9739305"/>
                <a:gd name="connsiteY222" fmla="*/ 1086787 h 1775939"/>
                <a:gd name="connsiteX223" fmla="*/ 7152150 w 9739305"/>
                <a:gd name="connsiteY223" fmla="*/ 1080276 h 1775939"/>
                <a:gd name="connsiteX224" fmla="*/ 7178911 w 9739305"/>
                <a:gd name="connsiteY224" fmla="*/ 1053404 h 1775939"/>
                <a:gd name="connsiteX225" fmla="*/ 7215302 w 9739305"/>
                <a:gd name="connsiteY225" fmla="*/ 963609 h 1775939"/>
                <a:gd name="connsiteX226" fmla="*/ 7226104 w 9739305"/>
                <a:gd name="connsiteY226" fmla="*/ 945196 h 1775939"/>
                <a:gd name="connsiteX227" fmla="*/ 7329145 w 9739305"/>
                <a:gd name="connsiteY227" fmla="*/ 879964 h 1775939"/>
                <a:gd name="connsiteX228" fmla="*/ 7368683 w 9739305"/>
                <a:gd name="connsiteY228" fmla="*/ 883708 h 1775939"/>
                <a:gd name="connsiteX229" fmla="*/ 7412980 w 9739305"/>
                <a:gd name="connsiteY229" fmla="*/ 901348 h 1775939"/>
                <a:gd name="connsiteX230" fmla="*/ 7508285 w 9739305"/>
                <a:gd name="connsiteY230" fmla="*/ 901932 h 1775939"/>
                <a:gd name="connsiteX231" fmla="*/ 7543367 w 9739305"/>
                <a:gd name="connsiteY231" fmla="*/ 890040 h 1775939"/>
                <a:gd name="connsiteX232" fmla="*/ 7604247 w 9739305"/>
                <a:gd name="connsiteY232" fmla="*/ 859640 h 1775939"/>
                <a:gd name="connsiteX233" fmla="*/ 7650214 w 9739305"/>
                <a:gd name="connsiteY233" fmla="*/ 814893 h 1775939"/>
                <a:gd name="connsiteX234" fmla="*/ 7716618 w 9739305"/>
                <a:gd name="connsiteY234" fmla="*/ 741384 h 1775939"/>
                <a:gd name="connsiteX235" fmla="*/ 7849257 w 9739305"/>
                <a:gd name="connsiteY235" fmla="*/ 708153 h 1775939"/>
                <a:gd name="connsiteX236" fmla="*/ 7900340 w 9739305"/>
                <a:gd name="connsiteY236" fmla="*/ 696745 h 1775939"/>
                <a:gd name="connsiteX237" fmla="*/ 8085922 w 9739305"/>
                <a:gd name="connsiteY237" fmla="*/ 650290 h 1775939"/>
                <a:gd name="connsiteX238" fmla="*/ 8102187 w 9739305"/>
                <a:gd name="connsiteY238" fmla="*/ 648251 h 1775939"/>
                <a:gd name="connsiteX239" fmla="*/ 8229960 w 9739305"/>
                <a:gd name="connsiteY239" fmla="*/ 598934 h 1775939"/>
                <a:gd name="connsiteX240" fmla="*/ 8260743 w 9739305"/>
                <a:gd name="connsiteY240" fmla="*/ 586776 h 1775939"/>
                <a:gd name="connsiteX241" fmla="*/ 8297724 w 9739305"/>
                <a:gd name="connsiteY241" fmla="*/ 557687 h 1775939"/>
                <a:gd name="connsiteX242" fmla="*/ 8329397 w 9739305"/>
                <a:gd name="connsiteY242" fmla="*/ 479103 h 1775939"/>
                <a:gd name="connsiteX243" fmla="*/ 8369109 w 9739305"/>
                <a:gd name="connsiteY243" fmla="*/ 442035 h 1775939"/>
                <a:gd name="connsiteX244" fmla="*/ 8398212 w 9739305"/>
                <a:gd name="connsiteY244" fmla="*/ 419288 h 1775939"/>
                <a:gd name="connsiteX245" fmla="*/ 8423091 w 9739305"/>
                <a:gd name="connsiteY245" fmla="*/ 385761 h 1775939"/>
                <a:gd name="connsiteX246" fmla="*/ 8445807 w 9739305"/>
                <a:gd name="connsiteY246" fmla="*/ 307296 h 1775939"/>
                <a:gd name="connsiteX247" fmla="*/ 8483136 w 9739305"/>
                <a:gd name="connsiteY247" fmla="*/ 236912 h 1775939"/>
                <a:gd name="connsiteX248" fmla="*/ 8554397 w 9739305"/>
                <a:gd name="connsiteY248" fmla="*/ 195498 h 1775939"/>
                <a:gd name="connsiteX249" fmla="*/ 8598729 w 9739305"/>
                <a:gd name="connsiteY249" fmla="*/ 173430 h 1775939"/>
                <a:gd name="connsiteX250" fmla="*/ 8779113 w 9739305"/>
                <a:gd name="connsiteY250" fmla="*/ 184822 h 1775939"/>
                <a:gd name="connsiteX251" fmla="*/ 8902517 w 9739305"/>
                <a:gd name="connsiteY251" fmla="*/ 198490 h 1775939"/>
                <a:gd name="connsiteX252" fmla="*/ 8942393 w 9739305"/>
                <a:gd name="connsiteY252" fmla="*/ 189035 h 1775939"/>
                <a:gd name="connsiteX253" fmla="*/ 9053027 w 9739305"/>
                <a:gd name="connsiteY253" fmla="*/ 119670 h 1775939"/>
                <a:gd name="connsiteX254" fmla="*/ 9164008 w 9739305"/>
                <a:gd name="connsiteY254" fmla="*/ 85758 h 1775939"/>
                <a:gd name="connsiteX255" fmla="*/ 9248172 w 9739305"/>
                <a:gd name="connsiteY255" fmla="*/ 73540 h 1775939"/>
                <a:gd name="connsiteX256" fmla="*/ 9320568 w 9739305"/>
                <a:gd name="connsiteY256" fmla="*/ 63772 h 1775939"/>
                <a:gd name="connsiteX257" fmla="*/ 9407003 w 9739305"/>
                <a:gd name="connsiteY257" fmla="*/ 42029 h 1775939"/>
                <a:gd name="connsiteX258" fmla="*/ 9455456 w 9739305"/>
                <a:gd name="connsiteY258" fmla="*/ 20546 h 1775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9739305" h="1775939">
                  <a:moveTo>
                    <a:pt x="9506323" y="0"/>
                  </a:moveTo>
                  <a:lnTo>
                    <a:pt x="9739305" y="0"/>
                  </a:lnTo>
                  <a:lnTo>
                    <a:pt x="9721016" y="12453"/>
                  </a:lnTo>
                  <a:cubicBezTo>
                    <a:pt x="9690045" y="40939"/>
                    <a:pt x="9658859" y="68964"/>
                    <a:pt x="9619776" y="90780"/>
                  </a:cubicBezTo>
                  <a:cubicBezTo>
                    <a:pt x="9581267" y="112410"/>
                    <a:pt x="9545008" y="136288"/>
                    <a:pt x="9506710" y="158222"/>
                  </a:cubicBezTo>
                  <a:cubicBezTo>
                    <a:pt x="9469164" y="179649"/>
                    <a:pt x="9435404" y="202776"/>
                    <a:pt x="9417057" y="238502"/>
                  </a:cubicBezTo>
                  <a:cubicBezTo>
                    <a:pt x="9408857" y="254276"/>
                    <a:pt x="9397029" y="271640"/>
                    <a:pt x="9380548" y="281379"/>
                  </a:cubicBezTo>
                  <a:cubicBezTo>
                    <a:pt x="9357055" y="295224"/>
                    <a:pt x="9326757" y="301236"/>
                    <a:pt x="9301035" y="313304"/>
                  </a:cubicBezTo>
                  <a:cubicBezTo>
                    <a:pt x="9270739" y="327477"/>
                    <a:pt x="9235503" y="340162"/>
                    <a:pt x="9215480" y="361372"/>
                  </a:cubicBezTo>
                  <a:cubicBezTo>
                    <a:pt x="9197689" y="380278"/>
                    <a:pt x="9179513" y="395277"/>
                    <a:pt x="9155376" y="407897"/>
                  </a:cubicBezTo>
                  <a:cubicBezTo>
                    <a:pt x="9138462" y="416717"/>
                    <a:pt x="9126335" y="431897"/>
                    <a:pt x="9108770" y="439335"/>
                  </a:cubicBezTo>
                  <a:cubicBezTo>
                    <a:pt x="9085671" y="449237"/>
                    <a:pt x="9062288" y="457270"/>
                    <a:pt x="9042339" y="471886"/>
                  </a:cubicBezTo>
                  <a:cubicBezTo>
                    <a:pt x="9021638" y="487007"/>
                    <a:pt x="8997876" y="499296"/>
                    <a:pt x="8976155" y="513526"/>
                  </a:cubicBezTo>
                  <a:cubicBezTo>
                    <a:pt x="8964637" y="521143"/>
                    <a:pt x="8955362" y="530850"/>
                    <a:pt x="8944250" y="538762"/>
                  </a:cubicBezTo>
                  <a:cubicBezTo>
                    <a:pt x="8923906" y="553238"/>
                    <a:pt x="8903158" y="567422"/>
                    <a:pt x="8882191" y="581144"/>
                  </a:cubicBezTo>
                  <a:cubicBezTo>
                    <a:pt x="8861228" y="594868"/>
                    <a:pt x="8841332" y="610579"/>
                    <a:pt x="8818061" y="620960"/>
                  </a:cubicBezTo>
                  <a:cubicBezTo>
                    <a:pt x="8778386" y="638567"/>
                    <a:pt x="8734713" y="650088"/>
                    <a:pt x="8696263" y="668892"/>
                  </a:cubicBezTo>
                  <a:cubicBezTo>
                    <a:pt x="8657243" y="688034"/>
                    <a:pt x="8620769" y="711451"/>
                    <a:pt x="8586493" y="736016"/>
                  </a:cubicBezTo>
                  <a:cubicBezTo>
                    <a:pt x="8559370" y="755372"/>
                    <a:pt x="8533990" y="774487"/>
                    <a:pt x="8499250" y="785420"/>
                  </a:cubicBezTo>
                  <a:cubicBezTo>
                    <a:pt x="8479867" y="791534"/>
                    <a:pt x="8459807" y="803801"/>
                    <a:pt x="8448581" y="817525"/>
                  </a:cubicBezTo>
                  <a:cubicBezTo>
                    <a:pt x="8424305" y="847414"/>
                    <a:pt x="8392427" y="869197"/>
                    <a:pt x="8356131" y="888209"/>
                  </a:cubicBezTo>
                  <a:cubicBezTo>
                    <a:pt x="8307679" y="913772"/>
                    <a:pt x="8259834" y="939776"/>
                    <a:pt x="8211166" y="964878"/>
                  </a:cubicBezTo>
                  <a:cubicBezTo>
                    <a:pt x="8182465" y="979759"/>
                    <a:pt x="8153995" y="995412"/>
                    <a:pt x="8123367" y="1006776"/>
                  </a:cubicBezTo>
                  <a:cubicBezTo>
                    <a:pt x="8060787" y="1030195"/>
                    <a:pt x="7996505" y="1050714"/>
                    <a:pt x="7933271" y="1072752"/>
                  </a:cubicBezTo>
                  <a:cubicBezTo>
                    <a:pt x="7912572" y="1079870"/>
                    <a:pt x="7893169" y="1089594"/>
                    <a:pt x="7872042" y="1095949"/>
                  </a:cubicBezTo>
                  <a:cubicBezTo>
                    <a:pt x="7849189" y="1102856"/>
                    <a:pt x="7824394" y="1105779"/>
                    <a:pt x="7801540" y="1112687"/>
                  </a:cubicBezTo>
                  <a:cubicBezTo>
                    <a:pt x="7763512" y="1124093"/>
                    <a:pt x="7726779" y="1138106"/>
                    <a:pt x="7688760" y="1149668"/>
                  </a:cubicBezTo>
                  <a:cubicBezTo>
                    <a:pt x="7615403" y="1171881"/>
                    <a:pt x="7541813" y="1193320"/>
                    <a:pt x="7468219" y="1214601"/>
                  </a:cubicBezTo>
                  <a:cubicBezTo>
                    <a:pt x="7452461" y="1219127"/>
                    <a:pt x="7435183" y="1220431"/>
                    <a:pt x="7419634" y="1225261"/>
                  </a:cubicBezTo>
                  <a:cubicBezTo>
                    <a:pt x="7378370" y="1238236"/>
                    <a:pt x="7337343" y="1252140"/>
                    <a:pt x="7296522" y="1266193"/>
                  </a:cubicBezTo>
                  <a:cubicBezTo>
                    <a:pt x="7271802" y="1274761"/>
                    <a:pt x="7247746" y="1285023"/>
                    <a:pt x="7222817" y="1293286"/>
                  </a:cubicBezTo>
                  <a:cubicBezTo>
                    <a:pt x="7202872" y="1299897"/>
                    <a:pt x="7182284" y="1305284"/>
                    <a:pt x="7161457" y="1309742"/>
                  </a:cubicBezTo>
                  <a:cubicBezTo>
                    <a:pt x="7143523" y="1313589"/>
                    <a:pt x="7124653" y="1314184"/>
                    <a:pt x="7106944" y="1318647"/>
                  </a:cubicBezTo>
                  <a:cubicBezTo>
                    <a:pt x="7059008" y="1330687"/>
                    <a:pt x="7011720" y="1343954"/>
                    <a:pt x="6964204" y="1356601"/>
                  </a:cubicBezTo>
                  <a:cubicBezTo>
                    <a:pt x="6945158" y="1361601"/>
                    <a:pt x="6925667" y="1365522"/>
                    <a:pt x="6907255" y="1371589"/>
                  </a:cubicBezTo>
                  <a:cubicBezTo>
                    <a:pt x="6857955" y="1387619"/>
                    <a:pt x="6809525" y="1405490"/>
                    <a:pt x="6759991" y="1420747"/>
                  </a:cubicBezTo>
                  <a:cubicBezTo>
                    <a:pt x="6718908" y="1433400"/>
                    <a:pt x="6676513" y="1443133"/>
                    <a:pt x="6634783" y="1454562"/>
                  </a:cubicBezTo>
                  <a:cubicBezTo>
                    <a:pt x="6617097" y="1459495"/>
                    <a:pt x="6600269" y="1466113"/>
                    <a:pt x="6582555" y="1470418"/>
                  </a:cubicBezTo>
                  <a:cubicBezTo>
                    <a:pt x="6542888" y="1480178"/>
                    <a:pt x="6502579" y="1488712"/>
                    <a:pt x="6462719" y="1498482"/>
                  </a:cubicBezTo>
                  <a:cubicBezTo>
                    <a:pt x="6440000" y="1504127"/>
                    <a:pt x="6418233" y="1513338"/>
                    <a:pt x="6395050" y="1517437"/>
                  </a:cubicBezTo>
                  <a:cubicBezTo>
                    <a:pt x="6339992" y="1527154"/>
                    <a:pt x="6284444" y="1534853"/>
                    <a:pt x="6228927" y="1543179"/>
                  </a:cubicBezTo>
                  <a:cubicBezTo>
                    <a:pt x="6171671" y="1551745"/>
                    <a:pt x="6114621" y="1560617"/>
                    <a:pt x="6057331" y="1568558"/>
                  </a:cubicBezTo>
                  <a:cubicBezTo>
                    <a:pt x="6025969" y="1572738"/>
                    <a:pt x="5994307" y="1574734"/>
                    <a:pt x="5962939" y="1578758"/>
                  </a:cubicBezTo>
                  <a:cubicBezTo>
                    <a:pt x="5935441" y="1582281"/>
                    <a:pt x="5908230" y="1587673"/>
                    <a:pt x="5880756" y="1591666"/>
                  </a:cubicBezTo>
                  <a:cubicBezTo>
                    <a:pt x="5856953" y="1595010"/>
                    <a:pt x="5832910" y="1597425"/>
                    <a:pt x="5809105" y="1600770"/>
                  </a:cubicBezTo>
                  <a:cubicBezTo>
                    <a:pt x="5770986" y="1606216"/>
                    <a:pt x="5733083" y="1612124"/>
                    <a:pt x="5695165" y="1617719"/>
                  </a:cubicBezTo>
                  <a:cubicBezTo>
                    <a:pt x="5679295" y="1619896"/>
                    <a:pt x="5662765" y="1624616"/>
                    <a:pt x="5647685" y="1622990"/>
                  </a:cubicBezTo>
                  <a:cubicBezTo>
                    <a:pt x="5609687" y="1618857"/>
                    <a:pt x="5572641" y="1622370"/>
                    <a:pt x="5535323" y="1628248"/>
                  </a:cubicBezTo>
                  <a:cubicBezTo>
                    <a:pt x="5522562" y="1630278"/>
                    <a:pt x="5508745" y="1630629"/>
                    <a:pt x="5496177" y="1628567"/>
                  </a:cubicBezTo>
                  <a:cubicBezTo>
                    <a:pt x="5470455" y="1624470"/>
                    <a:pt x="5445407" y="1618145"/>
                    <a:pt x="5420013" y="1612778"/>
                  </a:cubicBezTo>
                  <a:cubicBezTo>
                    <a:pt x="5417253" y="1612127"/>
                    <a:pt x="5413941" y="1612129"/>
                    <a:pt x="5411005" y="1611800"/>
                  </a:cubicBezTo>
                  <a:cubicBezTo>
                    <a:pt x="5394351" y="1609934"/>
                    <a:pt x="5377898" y="1608060"/>
                    <a:pt x="5361259" y="1606507"/>
                  </a:cubicBezTo>
                  <a:cubicBezTo>
                    <a:pt x="5352259" y="1605686"/>
                    <a:pt x="5343116" y="1605970"/>
                    <a:pt x="5334120" y="1605305"/>
                  </a:cubicBezTo>
                  <a:cubicBezTo>
                    <a:pt x="5299308" y="1602589"/>
                    <a:pt x="5261564" y="1611785"/>
                    <a:pt x="5230715" y="1594283"/>
                  </a:cubicBezTo>
                  <a:cubicBezTo>
                    <a:pt x="5210688" y="1583006"/>
                    <a:pt x="5191969" y="1586734"/>
                    <a:pt x="5171263" y="1589616"/>
                  </a:cubicBezTo>
                  <a:cubicBezTo>
                    <a:pt x="5155583" y="1591784"/>
                    <a:pt x="5139427" y="1592091"/>
                    <a:pt x="5123496" y="1593018"/>
                  </a:cubicBezTo>
                  <a:cubicBezTo>
                    <a:pt x="5095527" y="1594836"/>
                    <a:pt x="5067543" y="1596342"/>
                    <a:pt x="5039590" y="1598474"/>
                  </a:cubicBezTo>
                  <a:cubicBezTo>
                    <a:pt x="5030662" y="1599218"/>
                    <a:pt x="5021716" y="1603574"/>
                    <a:pt x="5012937" y="1603369"/>
                  </a:cubicBezTo>
                  <a:cubicBezTo>
                    <a:pt x="4972362" y="1602343"/>
                    <a:pt x="4931703" y="1599594"/>
                    <a:pt x="4891143" y="1598882"/>
                  </a:cubicBezTo>
                  <a:cubicBezTo>
                    <a:pt x="4868132" y="1598423"/>
                    <a:pt x="4844753" y="1602530"/>
                    <a:pt x="4821905" y="1601436"/>
                  </a:cubicBezTo>
                  <a:cubicBezTo>
                    <a:pt x="4795544" y="1600196"/>
                    <a:pt x="4769576" y="1595013"/>
                    <a:pt x="4743339" y="1592353"/>
                  </a:cubicBezTo>
                  <a:cubicBezTo>
                    <a:pt x="4736095" y="1591605"/>
                    <a:pt x="4728193" y="1593398"/>
                    <a:pt x="4720626" y="1594076"/>
                  </a:cubicBezTo>
                  <a:cubicBezTo>
                    <a:pt x="4712089" y="1594803"/>
                    <a:pt x="4703760" y="1595832"/>
                    <a:pt x="4695215" y="1596400"/>
                  </a:cubicBezTo>
                  <a:cubicBezTo>
                    <a:pt x="4669182" y="1597969"/>
                    <a:pt x="4643112" y="1598756"/>
                    <a:pt x="4617116" y="1601107"/>
                  </a:cubicBezTo>
                  <a:cubicBezTo>
                    <a:pt x="4601208" y="1602502"/>
                    <a:pt x="4584802" y="1609727"/>
                    <a:pt x="4569913" y="1608091"/>
                  </a:cubicBezTo>
                  <a:cubicBezTo>
                    <a:pt x="4539567" y="1605002"/>
                    <a:pt x="4509928" y="1616632"/>
                    <a:pt x="4479392" y="1609630"/>
                  </a:cubicBezTo>
                  <a:cubicBezTo>
                    <a:pt x="4469938" y="1607574"/>
                    <a:pt x="4457412" y="1614456"/>
                    <a:pt x="4446151" y="1615312"/>
                  </a:cubicBezTo>
                  <a:cubicBezTo>
                    <a:pt x="4418004" y="1617453"/>
                    <a:pt x="4389812" y="1618656"/>
                    <a:pt x="4361619" y="1619859"/>
                  </a:cubicBezTo>
                  <a:cubicBezTo>
                    <a:pt x="4336341" y="1620921"/>
                    <a:pt x="4310204" y="1624377"/>
                    <a:pt x="4285695" y="1621164"/>
                  </a:cubicBezTo>
                  <a:cubicBezTo>
                    <a:pt x="4260004" y="1617695"/>
                    <a:pt x="4237099" y="1619427"/>
                    <a:pt x="4212667" y="1625940"/>
                  </a:cubicBezTo>
                  <a:cubicBezTo>
                    <a:pt x="4195929" y="1630357"/>
                    <a:pt x="4178068" y="1631689"/>
                    <a:pt x="4160628" y="1633627"/>
                  </a:cubicBezTo>
                  <a:cubicBezTo>
                    <a:pt x="4141833" y="1635789"/>
                    <a:pt x="4120875" y="1633504"/>
                    <a:pt x="4104018" y="1639495"/>
                  </a:cubicBezTo>
                  <a:cubicBezTo>
                    <a:pt x="4053828" y="1657296"/>
                    <a:pt x="4001698" y="1663104"/>
                    <a:pt x="3948438" y="1665671"/>
                  </a:cubicBezTo>
                  <a:cubicBezTo>
                    <a:pt x="3938718" y="1666140"/>
                    <a:pt x="3928697" y="1664427"/>
                    <a:pt x="3919256" y="1662527"/>
                  </a:cubicBezTo>
                  <a:cubicBezTo>
                    <a:pt x="3864147" y="1651058"/>
                    <a:pt x="3809587" y="1654944"/>
                    <a:pt x="3754603" y="1666227"/>
                  </a:cubicBezTo>
                  <a:cubicBezTo>
                    <a:pt x="3743223" y="1668658"/>
                    <a:pt x="3730411" y="1669591"/>
                    <a:pt x="3718852" y="1668265"/>
                  </a:cubicBezTo>
                  <a:cubicBezTo>
                    <a:pt x="3686318" y="1664340"/>
                    <a:pt x="3654585" y="1656767"/>
                    <a:pt x="3621934" y="1654418"/>
                  </a:cubicBezTo>
                  <a:cubicBezTo>
                    <a:pt x="3567977" y="1650585"/>
                    <a:pt x="3522560" y="1674431"/>
                    <a:pt x="3475226" y="1690838"/>
                  </a:cubicBezTo>
                  <a:cubicBezTo>
                    <a:pt x="3430187" y="1706349"/>
                    <a:pt x="3392759" y="1738285"/>
                    <a:pt x="3338395" y="1734157"/>
                  </a:cubicBezTo>
                  <a:cubicBezTo>
                    <a:pt x="3332924" y="1733793"/>
                    <a:pt x="3327102" y="1738312"/>
                    <a:pt x="3321128" y="1739699"/>
                  </a:cubicBezTo>
                  <a:cubicBezTo>
                    <a:pt x="3304749" y="1743471"/>
                    <a:pt x="3288400" y="1747867"/>
                    <a:pt x="3271751" y="1750083"/>
                  </a:cubicBezTo>
                  <a:cubicBezTo>
                    <a:pt x="3251431" y="1752946"/>
                    <a:pt x="3230601" y="1753322"/>
                    <a:pt x="3210267" y="1755871"/>
                  </a:cubicBezTo>
                  <a:cubicBezTo>
                    <a:pt x="3184115" y="1759015"/>
                    <a:pt x="3158504" y="1765272"/>
                    <a:pt x="3132456" y="1766527"/>
                  </a:cubicBezTo>
                  <a:cubicBezTo>
                    <a:pt x="3111463" y="1767539"/>
                    <a:pt x="3090384" y="1762749"/>
                    <a:pt x="3069450" y="1760933"/>
                  </a:cubicBezTo>
                  <a:cubicBezTo>
                    <a:pt x="3039909" y="1758434"/>
                    <a:pt x="3007693" y="1761086"/>
                    <a:pt x="2981357" y="1752311"/>
                  </a:cubicBezTo>
                  <a:cubicBezTo>
                    <a:pt x="2953242" y="1742995"/>
                    <a:pt x="2926767" y="1739406"/>
                    <a:pt x="2898350" y="1744071"/>
                  </a:cubicBezTo>
                  <a:cubicBezTo>
                    <a:pt x="2888878" y="1745627"/>
                    <a:pt x="2876949" y="1752794"/>
                    <a:pt x="2872998" y="1759731"/>
                  </a:cubicBezTo>
                  <a:cubicBezTo>
                    <a:pt x="2864196" y="1775222"/>
                    <a:pt x="2851302" y="1778512"/>
                    <a:pt x="2833363" y="1774197"/>
                  </a:cubicBezTo>
                  <a:cubicBezTo>
                    <a:pt x="2817796" y="1770553"/>
                    <a:pt x="2798835" y="1769271"/>
                    <a:pt x="2787932" y="1761321"/>
                  </a:cubicBezTo>
                  <a:cubicBezTo>
                    <a:pt x="2757035" y="1738800"/>
                    <a:pt x="2719092" y="1739844"/>
                    <a:pt x="2681851" y="1735206"/>
                  </a:cubicBezTo>
                  <a:cubicBezTo>
                    <a:pt x="2659116" y="1732377"/>
                    <a:pt x="2638112" y="1733233"/>
                    <a:pt x="2615692" y="1736981"/>
                  </a:cubicBezTo>
                  <a:cubicBezTo>
                    <a:pt x="2566996" y="1745293"/>
                    <a:pt x="2518963" y="1739133"/>
                    <a:pt x="2471401" y="1730598"/>
                  </a:cubicBezTo>
                  <a:cubicBezTo>
                    <a:pt x="2439951" y="1724896"/>
                    <a:pt x="2407862" y="1722048"/>
                    <a:pt x="2376602" y="1716179"/>
                  </a:cubicBezTo>
                  <a:cubicBezTo>
                    <a:pt x="2353197" y="1711657"/>
                    <a:pt x="2329742" y="1706039"/>
                    <a:pt x="2308117" y="1697980"/>
                  </a:cubicBezTo>
                  <a:cubicBezTo>
                    <a:pt x="2276760" y="1686151"/>
                    <a:pt x="2248972" y="1667403"/>
                    <a:pt x="2210156" y="1674611"/>
                  </a:cubicBezTo>
                  <a:cubicBezTo>
                    <a:pt x="2175975" y="1680965"/>
                    <a:pt x="2144400" y="1672601"/>
                    <a:pt x="2112456" y="1664725"/>
                  </a:cubicBezTo>
                  <a:cubicBezTo>
                    <a:pt x="2088991" y="1658951"/>
                    <a:pt x="2065524" y="1653018"/>
                    <a:pt x="2041401" y="1649787"/>
                  </a:cubicBezTo>
                  <a:cubicBezTo>
                    <a:pt x="2012771" y="1645989"/>
                    <a:pt x="1980804" y="1649728"/>
                    <a:pt x="1955072" y="1641394"/>
                  </a:cubicBezTo>
                  <a:cubicBezTo>
                    <a:pt x="1928153" y="1632648"/>
                    <a:pt x="1906514" y="1640440"/>
                    <a:pt x="1883129" y="1644393"/>
                  </a:cubicBezTo>
                  <a:cubicBezTo>
                    <a:pt x="1845824" y="1650585"/>
                    <a:pt x="1808893" y="1660526"/>
                    <a:pt x="1770492" y="1652019"/>
                  </a:cubicBezTo>
                  <a:cubicBezTo>
                    <a:pt x="1723819" y="1641714"/>
                    <a:pt x="1677489" y="1630452"/>
                    <a:pt x="1630653" y="1620782"/>
                  </a:cubicBezTo>
                  <a:cubicBezTo>
                    <a:pt x="1612549" y="1617102"/>
                    <a:pt x="1593218" y="1616151"/>
                    <a:pt x="1574457" y="1615016"/>
                  </a:cubicBezTo>
                  <a:cubicBezTo>
                    <a:pt x="1556686" y="1614146"/>
                    <a:pt x="1535710" y="1619551"/>
                    <a:pt x="1521784" y="1613632"/>
                  </a:cubicBezTo>
                  <a:cubicBezTo>
                    <a:pt x="1485979" y="1598408"/>
                    <a:pt x="1449621" y="1591844"/>
                    <a:pt x="1409187" y="1593793"/>
                  </a:cubicBezTo>
                  <a:cubicBezTo>
                    <a:pt x="1394024" y="1594524"/>
                    <a:pt x="1378911" y="1588189"/>
                    <a:pt x="1363496" y="1587676"/>
                  </a:cubicBezTo>
                  <a:cubicBezTo>
                    <a:pt x="1342425" y="1587124"/>
                    <a:pt x="1318117" y="1584058"/>
                    <a:pt x="1300134" y="1590889"/>
                  </a:cubicBezTo>
                  <a:cubicBezTo>
                    <a:pt x="1257854" y="1607051"/>
                    <a:pt x="1222495" y="1596986"/>
                    <a:pt x="1184306" y="1584859"/>
                  </a:cubicBezTo>
                  <a:cubicBezTo>
                    <a:pt x="1146708" y="1572861"/>
                    <a:pt x="1107302" y="1563776"/>
                    <a:pt x="1067600" y="1556587"/>
                  </a:cubicBezTo>
                  <a:cubicBezTo>
                    <a:pt x="1052669" y="1554011"/>
                    <a:pt x="1035245" y="1560344"/>
                    <a:pt x="1018967" y="1562226"/>
                  </a:cubicBezTo>
                  <a:cubicBezTo>
                    <a:pt x="1013150" y="1562822"/>
                    <a:pt x="1006759" y="1563601"/>
                    <a:pt x="1001437" y="1562287"/>
                  </a:cubicBezTo>
                  <a:cubicBezTo>
                    <a:pt x="949978" y="1549702"/>
                    <a:pt x="897913" y="1540756"/>
                    <a:pt x="843282" y="1551235"/>
                  </a:cubicBezTo>
                  <a:cubicBezTo>
                    <a:pt x="838267" y="1552263"/>
                    <a:pt x="832545" y="1550812"/>
                    <a:pt x="827437" y="1549959"/>
                  </a:cubicBezTo>
                  <a:cubicBezTo>
                    <a:pt x="802478" y="1545513"/>
                    <a:pt x="777945" y="1537750"/>
                    <a:pt x="752774" y="1536924"/>
                  </a:cubicBezTo>
                  <a:cubicBezTo>
                    <a:pt x="690717" y="1534893"/>
                    <a:pt x="628418" y="1535855"/>
                    <a:pt x="566053" y="1535567"/>
                  </a:cubicBezTo>
                  <a:cubicBezTo>
                    <a:pt x="562157" y="1535598"/>
                    <a:pt x="558075" y="1535795"/>
                    <a:pt x="554525" y="1534867"/>
                  </a:cubicBezTo>
                  <a:cubicBezTo>
                    <a:pt x="531261" y="1529239"/>
                    <a:pt x="511348" y="1532398"/>
                    <a:pt x="492526" y="1546173"/>
                  </a:cubicBezTo>
                  <a:cubicBezTo>
                    <a:pt x="484245" y="1552222"/>
                    <a:pt x="472725" y="1555759"/>
                    <a:pt x="462187" y="1559407"/>
                  </a:cubicBezTo>
                  <a:cubicBezTo>
                    <a:pt x="446667" y="1564864"/>
                    <a:pt x="430753" y="1570181"/>
                    <a:pt x="414568" y="1573944"/>
                  </a:cubicBezTo>
                  <a:cubicBezTo>
                    <a:pt x="398570" y="1577539"/>
                    <a:pt x="381458" y="1582287"/>
                    <a:pt x="365802" y="1580845"/>
                  </a:cubicBezTo>
                  <a:cubicBezTo>
                    <a:pt x="337622" y="1578281"/>
                    <a:pt x="310567" y="1570797"/>
                    <a:pt x="282687" y="1566332"/>
                  </a:cubicBezTo>
                  <a:cubicBezTo>
                    <a:pt x="273064" y="1564756"/>
                    <a:pt x="262582" y="1565577"/>
                    <a:pt x="252662" y="1565897"/>
                  </a:cubicBezTo>
                  <a:cubicBezTo>
                    <a:pt x="229895" y="1566525"/>
                    <a:pt x="206788" y="1572190"/>
                    <a:pt x="185558" y="1560187"/>
                  </a:cubicBezTo>
                  <a:cubicBezTo>
                    <a:pt x="165921" y="1548893"/>
                    <a:pt x="146848" y="1553421"/>
                    <a:pt x="127273" y="1563624"/>
                  </a:cubicBezTo>
                  <a:cubicBezTo>
                    <a:pt x="113205" y="1570894"/>
                    <a:pt x="97127" y="1576849"/>
                    <a:pt x="81114" y="1580132"/>
                  </a:cubicBezTo>
                  <a:cubicBezTo>
                    <a:pt x="59119" y="1584644"/>
                    <a:pt x="37222" y="1587113"/>
                    <a:pt x="13214" y="1586229"/>
                  </a:cubicBezTo>
                  <a:lnTo>
                    <a:pt x="0" y="1585408"/>
                  </a:lnTo>
                  <a:lnTo>
                    <a:pt x="0" y="1251083"/>
                  </a:lnTo>
                  <a:lnTo>
                    <a:pt x="4829" y="1250628"/>
                  </a:lnTo>
                  <a:cubicBezTo>
                    <a:pt x="19743" y="1248810"/>
                    <a:pt x="33925" y="1243890"/>
                    <a:pt x="48555" y="1240203"/>
                  </a:cubicBezTo>
                  <a:cubicBezTo>
                    <a:pt x="56634" y="1238087"/>
                    <a:pt x="65164" y="1233125"/>
                    <a:pt x="72789" y="1233698"/>
                  </a:cubicBezTo>
                  <a:cubicBezTo>
                    <a:pt x="116985" y="1237061"/>
                    <a:pt x="156575" y="1221656"/>
                    <a:pt x="197847" y="1212918"/>
                  </a:cubicBezTo>
                  <a:cubicBezTo>
                    <a:pt x="216941" y="1208859"/>
                    <a:pt x="234655" y="1200472"/>
                    <a:pt x="253067" y="1194405"/>
                  </a:cubicBezTo>
                  <a:cubicBezTo>
                    <a:pt x="257858" y="1192761"/>
                    <a:pt x="263240" y="1191246"/>
                    <a:pt x="268116" y="1191325"/>
                  </a:cubicBezTo>
                  <a:cubicBezTo>
                    <a:pt x="296002" y="1191864"/>
                    <a:pt x="323734" y="1193195"/>
                    <a:pt x="351434" y="1193900"/>
                  </a:cubicBezTo>
                  <a:cubicBezTo>
                    <a:pt x="376602" y="1194570"/>
                    <a:pt x="401901" y="1193978"/>
                    <a:pt x="414867" y="1216423"/>
                  </a:cubicBezTo>
                  <a:cubicBezTo>
                    <a:pt x="416792" y="1219940"/>
                    <a:pt x="422751" y="1222321"/>
                    <a:pt x="427335" y="1224454"/>
                  </a:cubicBezTo>
                  <a:cubicBezTo>
                    <a:pt x="498086" y="1257296"/>
                    <a:pt x="534972" y="1254575"/>
                    <a:pt x="600582" y="1213120"/>
                  </a:cubicBezTo>
                  <a:cubicBezTo>
                    <a:pt x="607391" y="1208869"/>
                    <a:pt x="622223" y="1205328"/>
                    <a:pt x="627039" y="1208235"/>
                  </a:cubicBezTo>
                  <a:cubicBezTo>
                    <a:pt x="667947" y="1232315"/>
                    <a:pt x="711159" y="1227406"/>
                    <a:pt x="756446" y="1217062"/>
                  </a:cubicBezTo>
                  <a:cubicBezTo>
                    <a:pt x="768198" y="1214299"/>
                    <a:pt x="784916" y="1213493"/>
                    <a:pt x="794106" y="1218229"/>
                  </a:cubicBezTo>
                  <a:cubicBezTo>
                    <a:pt x="837831" y="1240132"/>
                    <a:pt x="883345" y="1234486"/>
                    <a:pt x="929268" y="1225211"/>
                  </a:cubicBezTo>
                  <a:cubicBezTo>
                    <a:pt x="936407" y="1223768"/>
                    <a:pt x="944870" y="1217395"/>
                    <a:pt x="947713" y="1211766"/>
                  </a:cubicBezTo>
                  <a:cubicBezTo>
                    <a:pt x="957859" y="1191817"/>
                    <a:pt x="978341" y="1184237"/>
                    <a:pt x="1001014" y="1177651"/>
                  </a:cubicBezTo>
                  <a:cubicBezTo>
                    <a:pt x="1036739" y="1166984"/>
                    <a:pt x="1071804" y="1154778"/>
                    <a:pt x="1107747" y="1144571"/>
                  </a:cubicBezTo>
                  <a:cubicBezTo>
                    <a:pt x="1116591" y="1142105"/>
                    <a:pt x="1127732" y="1142824"/>
                    <a:pt x="1137175" y="1144721"/>
                  </a:cubicBezTo>
                  <a:cubicBezTo>
                    <a:pt x="1169439" y="1151170"/>
                    <a:pt x="1190621" y="1170237"/>
                    <a:pt x="1213670" y="1187646"/>
                  </a:cubicBezTo>
                  <a:cubicBezTo>
                    <a:pt x="1223783" y="1195319"/>
                    <a:pt x="1237474" y="1200466"/>
                    <a:pt x="1250725" y="1204534"/>
                  </a:cubicBezTo>
                  <a:cubicBezTo>
                    <a:pt x="1285128" y="1214961"/>
                    <a:pt x="1320250" y="1224096"/>
                    <a:pt x="1355013" y="1233876"/>
                  </a:cubicBezTo>
                  <a:cubicBezTo>
                    <a:pt x="1358370" y="1234813"/>
                    <a:pt x="1361226" y="1237500"/>
                    <a:pt x="1363867" y="1239727"/>
                  </a:cubicBezTo>
                  <a:cubicBezTo>
                    <a:pt x="1390329" y="1263248"/>
                    <a:pt x="1416604" y="1286933"/>
                    <a:pt x="1443262" y="1310445"/>
                  </a:cubicBezTo>
                  <a:cubicBezTo>
                    <a:pt x="1448347" y="1314908"/>
                    <a:pt x="1455513" y="1318016"/>
                    <a:pt x="1460979" y="1322303"/>
                  </a:cubicBezTo>
                  <a:cubicBezTo>
                    <a:pt x="1468669" y="1328210"/>
                    <a:pt x="1478286" y="1333711"/>
                    <a:pt x="1482536" y="1341039"/>
                  </a:cubicBezTo>
                  <a:cubicBezTo>
                    <a:pt x="1495726" y="1364100"/>
                    <a:pt x="1519349" y="1373163"/>
                    <a:pt x="1548717" y="1376141"/>
                  </a:cubicBezTo>
                  <a:cubicBezTo>
                    <a:pt x="1575545" y="1378927"/>
                    <a:pt x="1602342" y="1381090"/>
                    <a:pt x="1629003" y="1384512"/>
                  </a:cubicBezTo>
                  <a:cubicBezTo>
                    <a:pt x="1661543" y="1388593"/>
                    <a:pt x="1693912" y="1393153"/>
                    <a:pt x="1726123" y="1398505"/>
                  </a:cubicBezTo>
                  <a:cubicBezTo>
                    <a:pt x="1740066" y="1400816"/>
                    <a:pt x="1754811" y="1403557"/>
                    <a:pt x="1766964" y="1409092"/>
                  </a:cubicBezTo>
                  <a:cubicBezTo>
                    <a:pt x="1801017" y="1424400"/>
                    <a:pt x="1837141" y="1434114"/>
                    <a:pt x="1875994" y="1427691"/>
                  </a:cubicBezTo>
                  <a:cubicBezTo>
                    <a:pt x="1907115" y="1422580"/>
                    <a:pt x="1933803" y="1430553"/>
                    <a:pt x="1953935" y="1444021"/>
                  </a:cubicBezTo>
                  <a:cubicBezTo>
                    <a:pt x="1990575" y="1468464"/>
                    <a:pt x="2028191" y="1460686"/>
                    <a:pt x="2065495" y="1450414"/>
                  </a:cubicBezTo>
                  <a:cubicBezTo>
                    <a:pt x="2084723" y="1445093"/>
                    <a:pt x="2100691" y="1444951"/>
                    <a:pt x="2119362" y="1448287"/>
                  </a:cubicBezTo>
                  <a:cubicBezTo>
                    <a:pt x="2162602" y="1456090"/>
                    <a:pt x="2192468" y="1481487"/>
                    <a:pt x="2221201" y="1503642"/>
                  </a:cubicBezTo>
                  <a:cubicBezTo>
                    <a:pt x="2245688" y="1522550"/>
                    <a:pt x="2272668" y="1532548"/>
                    <a:pt x="2302040" y="1539608"/>
                  </a:cubicBezTo>
                  <a:cubicBezTo>
                    <a:pt x="2339105" y="1548650"/>
                    <a:pt x="2367870" y="1543183"/>
                    <a:pt x="2384113" y="1516348"/>
                  </a:cubicBezTo>
                  <a:cubicBezTo>
                    <a:pt x="2388617" y="1508754"/>
                    <a:pt x="2396755" y="1499730"/>
                    <a:pt x="2405786" y="1497098"/>
                  </a:cubicBezTo>
                  <a:cubicBezTo>
                    <a:pt x="2449381" y="1484011"/>
                    <a:pt x="2493321" y="1465885"/>
                    <a:pt x="2541024" y="1473316"/>
                  </a:cubicBezTo>
                  <a:cubicBezTo>
                    <a:pt x="2606979" y="1483476"/>
                    <a:pt x="2670700" y="1479620"/>
                    <a:pt x="2735378" y="1463319"/>
                  </a:cubicBezTo>
                  <a:cubicBezTo>
                    <a:pt x="2840290" y="1436918"/>
                    <a:pt x="2945143" y="1409264"/>
                    <a:pt x="3056752" y="1408590"/>
                  </a:cubicBezTo>
                  <a:cubicBezTo>
                    <a:pt x="3075255" y="1408484"/>
                    <a:pt x="3096759" y="1397873"/>
                    <a:pt x="3112247" y="1387711"/>
                  </a:cubicBezTo>
                  <a:cubicBezTo>
                    <a:pt x="3141904" y="1368391"/>
                    <a:pt x="3140475" y="1367046"/>
                    <a:pt x="3175396" y="1380116"/>
                  </a:cubicBezTo>
                  <a:cubicBezTo>
                    <a:pt x="3183734" y="1383324"/>
                    <a:pt x="3193949" y="1385028"/>
                    <a:pt x="3200231" y="1390061"/>
                  </a:cubicBezTo>
                  <a:cubicBezTo>
                    <a:pt x="3232249" y="1415668"/>
                    <a:pt x="3269837" y="1407264"/>
                    <a:pt x="3307359" y="1401532"/>
                  </a:cubicBezTo>
                  <a:cubicBezTo>
                    <a:pt x="3313931" y="1400431"/>
                    <a:pt x="3321847" y="1398950"/>
                    <a:pt x="3327591" y="1400871"/>
                  </a:cubicBezTo>
                  <a:cubicBezTo>
                    <a:pt x="3353529" y="1409506"/>
                    <a:pt x="3374940" y="1405023"/>
                    <a:pt x="3396452" y="1390488"/>
                  </a:cubicBezTo>
                  <a:cubicBezTo>
                    <a:pt x="3415136" y="1377975"/>
                    <a:pt x="3436965" y="1370017"/>
                    <a:pt x="3460402" y="1383325"/>
                  </a:cubicBezTo>
                  <a:cubicBezTo>
                    <a:pt x="3512481" y="1412831"/>
                    <a:pt x="3566594" y="1411791"/>
                    <a:pt x="3622771" y="1388838"/>
                  </a:cubicBezTo>
                  <a:cubicBezTo>
                    <a:pt x="3662895" y="1372465"/>
                    <a:pt x="3702976" y="1367237"/>
                    <a:pt x="3746637" y="1379728"/>
                  </a:cubicBezTo>
                  <a:cubicBezTo>
                    <a:pt x="3763431" y="1384568"/>
                    <a:pt x="3784631" y="1379779"/>
                    <a:pt x="3803936" y="1380104"/>
                  </a:cubicBezTo>
                  <a:cubicBezTo>
                    <a:pt x="3814852" y="1380206"/>
                    <a:pt x="3826912" y="1379781"/>
                    <a:pt x="3836429" y="1383246"/>
                  </a:cubicBezTo>
                  <a:cubicBezTo>
                    <a:pt x="3861796" y="1392067"/>
                    <a:pt x="3885544" y="1403791"/>
                    <a:pt x="3911096" y="1412447"/>
                  </a:cubicBezTo>
                  <a:cubicBezTo>
                    <a:pt x="3923375" y="1416563"/>
                    <a:pt x="3937880" y="1418374"/>
                    <a:pt x="3951494" y="1417876"/>
                  </a:cubicBezTo>
                  <a:cubicBezTo>
                    <a:pt x="3991770" y="1416719"/>
                    <a:pt x="4032008" y="1414779"/>
                    <a:pt x="4071982" y="1411440"/>
                  </a:cubicBezTo>
                  <a:cubicBezTo>
                    <a:pt x="4137967" y="1406061"/>
                    <a:pt x="4205006" y="1402357"/>
                    <a:pt x="4250380" y="1353404"/>
                  </a:cubicBezTo>
                  <a:cubicBezTo>
                    <a:pt x="4254089" y="1349458"/>
                    <a:pt x="4262340" y="1346862"/>
                    <a:pt x="4268920" y="1345917"/>
                  </a:cubicBezTo>
                  <a:cubicBezTo>
                    <a:pt x="4299294" y="1341472"/>
                    <a:pt x="4330574" y="1339650"/>
                    <a:pt x="4360470" y="1333343"/>
                  </a:cubicBezTo>
                  <a:cubicBezTo>
                    <a:pt x="4384386" y="1328268"/>
                    <a:pt x="4404468" y="1328555"/>
                    <a:pt x="4423403" y="1341452"/>
                  </a:cubicBezTo>
                  <a:cubicBezTo>
                    <a:pt x="4448189" y="1358462"/>
                    <a:pt x="4477861" y="1367704"/>
                    <a:pt x="4509460" y="1360374"/>
                  </a:cubicBezTo>
                  <a:cubicBezTo>
                    <a:pt x="4541065" y="1353201"/>
                    <a:pt x="4562648" y="1364401"/>
                    <a:pt x="4586780" y="1375951"/>
                  </a:cubicBezTo>
                  <a:cubicBezTo>
                    <a:pt x="4604332" y="1384363"/>
                    <a:pt x="4624329" y="1395013"/>
                    <a:pt x="4643424" y="1395033"/>
                  </a:cubicBezTo>
                  <a:cubicBezTo>
                    <a:pt x="4686675" y="1394988"/>
                    <a:pt x="4725358" y="1425453"/>
                    <a:pt x="4771320" y="1404876"/>
                  </a:cubicBezTo>
                  <a:cubicBezTo>
                    <a:pt x="4774371" y="1403474"/>
                    <a:pt x="4780158" y="1406334"/>
                    <a:pt x="4784667" y="1406901"/>
                  </a:cubicBezTo>
                  <a:cubicBezTo>
                    <a:pt x="4820721" y="1411127"/>
                    <a:pt x="4854069" y="1403711"/>
                    <a:pt x="4879368" y="1382875"/>
                  </a:cubicBezTo>
                  <a:cubicBezTo>
                    <a:pt x="4912543" y="1355694"/>
                    <a:pt x="4950522" y="1351352"/>
                    <a:pt x="4993296" y="1357609"/>
                  </a:cubicBezTo>
                  <a:cubicBezTo>
                    <a:pt x="5007034" y="1359614"/>
                    <a:pt x="5020731" y="1360837"/>
                    <a:pt x="5034636" y="1362363"/>
                  </a:cubicBezTo>
                  <a:cubicBezTo>
                    <a:pt x="5053449" y="1364595"/>
                    <a:pt x="5072464" y="1366976"/>
                    <a:pt x="5091273" y="1369207"/>
                  </a:cubicBezTo>
                  <a:cubicBezTo>
                    <a:pt x="5109504" y="1371467"/>
                    <a:pt x="5129782" y="1375825"/>
                    <a:pt x="5143127" y="1361686"/>
                  </a:cubicBezTo>
                  <a:cubicBezTo>
                    <a:pt x="5154621" y="1349517"/>
                    <a:pt x="5163226" y="1350201"/>
                    <a:pt x="5174789" y="1359688"/>
                  </a:cubicBezTo>
                  <a:cubicBezTo>
                    <a:pt x="5214968" y="1392905"/>
                    <a:pt x="5262677" y="1412577"/>
                    <a:pt x="5322233" y="1411274"/>
                  </a:cubicBezTo>
                  <a:cubicBezTo>
                    <a:pt x="5334495" y="1410998"/>
                    <a:pt x="5347041" y="1412589"/>
                    <a:pt x="5359206" y="1414357"/>
                  </a:cubicBezTo>
                  <a:cubicBezTo>
                    <a:pt x="5366661" y="1415410"/>
                    <a:pt x="5375679" y="1416546"/>
                    <a:pt x="5380352" y="1420558"/>
                  </a:cubicBezTo>
                  <a:cubicBezTo>
                    <a:pt x="5416702" y="1451134"/>
                    <a:pt x="5461130" y="1471435"/>
                    <a:pt x="5509233" y="1487165"/>
                  </a:cubicBezTo>
                  <a:cubicBezTo>
                    <a:pt x="5526453" y="1492769"/>
                    <a:pt x="5544842" y="1498316"/>
                    <a:pt x="5563203" y="1499314"/>
                  </a:cubicBezTo>
                  <a:cubicBezTo>
                    <a:pt x="5582343" y="1500274"/>
                    <a:pt x="5602213" y="1496178"/>
                    <a:pt x="5621569" y="1493518"/>
                  </a:cubicBezTo>
                  <a:cubicBezTo>
                    <a:pt x="5632992" y="1492027"/>
                    <a:pt x="5646218" y="1491546"/>
                    <a:pt x="5655136" y="1486565"/>
                  </a:cubicBezTo>
                  <a:cubicBezTo>
                    <a:pt x="5683412" y="1470920"/>
                    <a:pt x="5710663" y="1454227"/>
                    <a:pt x="5736883" y="1436327"/>
                  </a:cubicBezTo>
                  <a:cubicBezTo>
                    <a:pt x="5759329" y="1420964"/>
                    <a:pt x="5763896" y="1418703"/>
                    <a:pt x="5784777" y="1435588"/>
                  </a:cubicBezTo>
                  <a:cubicBezTo>
                    <a:pt x="5806265" y="1452914"/>
                    <a:pt x="5832384" y="1461227"/>
                    <a:pt x="5860952" y="1463773"/>
                  </a:cubicBezTo>
                  <a:cubicBezTo>
                    <a:pt x="5906149" y="1467715"/>
                    <a:pt x="5951689" y="1470699"/>
                    <a:pt x="5997123" y="1471491"/>
                  </a:cubicBezTo>
                  <a:cubicBezTo>
                    <a:pt x="6038268" y="1472175"/>
                    <a:pt x="6057205" y="1456823"/>
                    <a:pt x="6063793" y="1423706"/>
                  </a:cubicBezTo>
                  <a:cubicBezTo>
                    <a:pt x="6067583" y="1405318"/>
                    <a:pt x="6072658" y="1385299"/>
                    <a:pt x="6097303" y="1379247"/>
                  </a:cubicBezTo>
                  <a:cubicBezTo>
                    <a:pt x="6137553" y="1369459"/>
                    <a:pt x="6179569" y="1363982"/>
                    <a:pt x="6197741" y="1324656"/>
                  </a:cubicBezTo>
                  <a:cubicBezTo>
                    <a:pt x="6209228" y="1332576"/>
                    <a:pt x="6216273" y="1337259"/>
                    <a:pt x="6223125" y="1341950"/>
                  </a:cubicBezTo>
                  <a:cubicBezTo>
                    <a:pt x="6242068" y="1355004"/>
                    <a:pt x="6280258" y="1359128"/>
                    <a:pt x="6298923" y="1346144"/>
                  </a:cubicBezTo>
                  <a:cubicBezTo>
                    <a:pt x="6326456" y="1327240"/>
                    <a:pt x="6352664" y="1329272"/>
                    <a:pt x="6380532" y="1341582"/>
                  </a:cubicBezTo>
                  <a:cubicBezTo>
                    <a:pt x="6427106" y="1361936"/>
                    <a:pt x="6477590" y="1354322"/>
                    <a:pt x="6523222" y="1343021"/>
                  </a:cubicBezTo>
                  <a:cubicBezTo>
                    <a:pt x="6557692" y="1334610"/>
                    <a:pt x="6594223" y="1320451"/>
                    <a:pt x="6615600" y="1291015"/>
                  </a:cubicBezTo>
                  <a:cubicBezTo>
                    <a:pt x="6622353" y="1281587"/>
                    <a:pt x="6638269" y="1276267"/>
                    <a:pt x="6650812" y="1269700"/>
                  </a:cubicBezTo>
                  <a:cubicBezTo>
                    <a:pt x="6661270" y="1264331"/>
                    <a:pt x="6672325" y="1259247"/>
                    <a:pt x="6684030" y="1255543"/>
                  </a:cubicBezTo>
                  <a:cubicBezTo>
                    <a:pt x="6696499" y="1251489"/>
                    <a:pt x="6710255" y="1245804"/>
                    <a:pt x="6722764" y="1246615"/>
                  </a:cubicBezTo>
                  <a:cubicBezTo>
                    <a:pt x="6760669" y="1248867"/>
                    <a:pt x="6790221" y="1239438"/>
                    <a:pt x="6815757" y="1215451"/>
                  </a:cubicBezTo>
                  <a:cubicBezTo>
                    <a:pt x="6828992" y="1203043"/>
                    <a:pt x="6848714" y="1187812"/>
                    <a:pt x="6866200" y="1186810"/>
                  </a:cubicBezTo>
                  <a:cubicBezTo>
                    <a:pt x="6908748" y="1184290"/>
                    <a:pt x="6943582" y="1171310"/>
                    <a:pt x="6981228" y="1155999"/>
                  </a:cubicBezTo>
                  <a:cubicBezTo>
                    <a:pt x="7005498" y="1146197"/>
                    <a:pt x="7033203" y="1138898"/>
                    <a:pt x="7059255" y="1129638"/>
                  </a:cubicBezTo>
                  <a:cubicBezTo>
                    <a:pt x="7089708" y="1118754"/>
                    <a:pt x="7123173" y="1113688"/>
                    <a:pt x="7140774" y="1086787"/>
                  </a:cubicBezTo>
                  <a:cubicBezTo>
                    <a:pt x="7142774" y="1083867"/>
                    <a:pt x="7149168" y="1083087"/>
                    <a:pt x="7152150" y="1080276"/>
                  </a:cubicBezTo>
                  <a:cubicBezTo>
                    <a:pt x="7161669" y="1071656"/>
                    <a:pt x="7174137" y="1063523"/>
                    <a:pt x="7178911" y="1053404"/>
                  </a:cubicBezTo>
                  <a:cubicBezTo>
                    <a:pt x="7192683" y="1023864"/>
                    <a:pt x="7203105" y="993543"/>
                    <a:pt x="7215302" y="963609"/>
                  </a:cubicBezTo>
                  <a:cubicBezTo>
                    <a:pt x="7217917" y="957204"/>
                    <a:pt x="7220252" y="949088"/>
                    <a:pt x="7226104" y="945196"/>
                  </a:cubicBezTo>
                  <a:cubicBezTo>
                    <a:pt x="7259903" y="922850"/>
                    <a:pt x="7294324" y="901259"/>
                    <a:pt x="7329145" y="879964"/>
                  </a:cubicBezTo>
                  <a:cubicBezTo>
                    <a:pt x="7343153" y="871441"/>
                    <a:pt x="7355416" y="875246"/>
                    <a:pt x="7368683" y="883708"/>
                  </a:cubicBezTo>
                  <a:cubicBezTo>
                    <a:pt x="7381539" y="891720"/>
                    <a:pt x="7397326" y="899904"/>
                    <a:pt x="7412980" y="901348"/>
                  </a:cubicBezTo>
                  <a:cubicBezTo>
                    <a:pt x="7444287" y="904075"/>
                    <a:pt x="7476599" y="903459"/>
                    <a:pt x="7508285" y="901932"/>
                  </a:cubicBezTo>
                  <a:cubicBezTo>
                    <a:pt x="7520142" y="901360"/>
                    <a:pt x="7532504" y="895115"/>
                    <a:pt x="7543367" y="890040"/>
                  </a:cubicBezTo>
                  <a:cubicBezTo>
                    <a:pt x="7563943" y="880416"/>
                    <a:pt x="7582823" y="867892"/>
                    <a:pt x="7604247" y="859640"/>
                  </a:cubicBezTo>
                  <a:cubicBezTo>
                    <a:pt x="7629118" y="850124"/>
                    <a:pt x="7643637" y="836083"/>
                    <a:pt x="7650214" y="814893"/>
                  </a:cubicBezTo>
                  <a:cubicBezTo>
                    <a:pt x="7659996" y="783349"/>
                    <a:pt x="7685780" y="760447"/>
                    <a:pt x="7716618" y="741384"/>
                  </a:cubicBezTo>
                  <a:cubicBezTo>
                    <a:pt x="7755776" y="717054"/>
                    <a:pt x="7803842" y="715836"/>
                    <a:pt x="7849257" y="708153"/>
                  </a:cubicBezTo>
                  <a:cubicBezTo>
                    <a:pt x="7866654" y="705274"/>
                    <a:pt x="7884648" y="702680"/>
                    <a:pt x="7900340" y="696745"/>
                  </a:cubicBezTo>
                  <a:cubicBezTo>
                    <a:pt x="7959856" y="674415"/>
                    <a:pt x="8019419" y="653027"/>
                    <a:pt x="8085922" y="650290"/>
                  </a:cubicBezTo>
                  <a:cubicBezTo>
                    <a:pt x="8091363" y="650028"/>
                    <a:pt x="8096784" y="649297"/>
                    <a:pt x="8102187" y="648251"/>
                  </a:cubicBezTo>
                  <a:cubicBezTo>
                    <a:pt x="8149113" y="639554"/>
                    <a:pt x="8197783" y="634697"/>
                    <a:pt x="8229960" y="598934"/>
                  </a:cubicBezTo>
                  <a:cubicBezTo>
                    <a:pt x="8235879" y="592372"/>
                    <a:pt x="8249977" y="589809"/>
                    <a:pt x="8260743" y="586776"/>
                  </a:cubicBezTo>
                  <a:cubicBezTo>
                    <a:pt x="8279402" y="581797"/>
                    <a:pt x="8291640" y="572890"/>
                    <a:pt x="8297724" y="557687"/>
                  </a:cubicBezTo>
                  <a:cubicBezTo>
                    <a:pt x="8307955" y="531456"/>
                    <a:pt x="8320347" y="505592"/>
                    <a:pt x="8329397" y="479103"/>
                  </a:cubicBezTo>
                  <a:cubicBezTo>
                    <a:pt x="8335728" y="460909"/>
                    <a:pt x="8348665" y="450397"/>
                    <a:pt x="8369109" y="442035"/>
                  </a:cubicBezTo>
                  <a:cubicBezTo>
                    <a:pt x="8380576" y="437403"/>
                    <a:pt x="8390254" y="427991"/>
                    <a:pt x="8398212" y="419288"/>
                  </a:cubicBezTo>
                  <a:cubicBezTo>
                    <a:pt x="8407837" y="408781"/>
                    <a:pt x="8412443" y="395219"/>
                    <a:pt x="8423091" y="385761"/>
                  </a:cubicBezTo>
                  <a:cubicBezTo>
                    <a:pt x="8449039" y="362224"/>
                    <a:pt x="8456213" y="337239"/>
                    <a:pt x="8445807" y="307296"/>
                  </a:cubicBezTo>
                  <a:cubicBezTo>
                    <a:pt x="8436540" y="280748"/>
                    <a:pt x="8455797" y="243723"/>
                    <a:pt x="8483136" y="236912"/>
                  </a:cubicBezTo>
                  <a:cubicBezTo>
                    <a:pt x="8513359" y="229334"/>
                    <a:pt x="8533628" y="213293"/>
                    <a:pt x="8554397" y="195498"/>
                  </a:cubicBezTo>
                  <a:cubicBezTo>
                    <a:pt x="8565995" y="185523"/>
                    <a:pt x="8582515" y="176566"/>
                    <a:pt x="8598729" y="173430"/>
                  </a:cubicBezTo>
                  <a:cubicBezTo>
                    <a:pt x="8660300" y="161360"/>
                    <a:pt x="8719345" y="169655"/>
                    <a:pt x="8779113" y="184822"/>
                  </a:cubicBezTo>
                  <a:cubicBezTo>
                    <a:pt x="8818165" y="194711"/>
                    <a:pt x="8861082" y="195780"/>
                    <a:pt x="8902517" y="198490"/>
                  </a:cubicBezTo>
                  <a:cubicBezTo>
                    <a:pt x="8915416" y="199280"/>
                    <a:pt x="8931592" y="195363"/>
                    <a:pt x="8942393" y="189035"/>
                  </a:cubicBezTo>
                  <a:cubicBezTo>
                    <a:pt x="8980304" y="167119"/>
                    <a:pt x="9017990" y="144586"/>
                    <a:pt x="9053027" y="119670"/>
                  </a:cubicBezTo>
                  <a:cubicBezTo>
                    <a:pt x="9085607" y="96286"/>
                    <a:pt x="9123074" y="85377"/>
                    <a:pt x="9164008" y="85758"/>
                  </a:cubicBezTo>
                  <a:cubicBezTo>
                    <a:pt x="9193832" y="86047"/>
                    <a:pt x="9220467" y="80839"/>
                    <a:pt x="9248172" y="73540"/>
                  </a:cubicBezTo>
                  <a:cubicBezTo>
                    <a:pt x="9271257" y="67405"/>
                    <a:pt x="9296748" y="62723"/>
                    <a:pt x="9320568" y="63772"/>
                  </a:cubicBezTo>
                  <a:cubicBezTo>
                    <a:pt x="9353959" y="65301"/>
                    <a:pt x="9381150" y="59440"/>
                    <a:pt x="9407003" y="42029"/>
                  </a:cubicBezTo>
                  <a:cubicBezTo>
                    <a:pt x="9420777" y="32732"/>
                    <a:pt x="9438831" y="27312"/>
                    <a:pt x="9455456" y="20546"/>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1000297-B3F2-4605-9C3B-D7655D682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739305" cy="1775939"/>
            </a:xfrm>
            <a:custGeom>
              <a:avLst/>
              <a:gdLst>
                <a:gd name="connsiteX0" fmla="*/ 9506323 w 9739305"/>
                <a:gd name="connsiteY0" fmla="*/ 0 h 1775939"/>
                <a:gd name="connsiteX1" fmla="*/ 9739305 w 9739305"/>
                <a:gd name="connsiteY1" fmla="*/ 0 h 1775939"/>
                <a:gd name="connsiteX2" fmla="*/ 9721016 w 9739305"/>
                <a:gd name="connsiteY2" fmla="*/ 12453 h 1775939"/>
                <a:gd name="connsiteX3" fmla="*/ 9619776 w 9739305"/>
                <a:gd name="connsiteY3" fmla="*/ 90780 h 1775939"/>
                <a:gd name="connsiteX4" fmla="*/ 9506710 w 9739305"/>
                <a:gd name="connsiteY4" fmla="*/ 158222 h 1775939"/>
                <a:gd name="connsiteX5" fmla="*/ 9417057 w 9739305"/>
                <a:gd name="connsiteY5" fmla="*/ 238502 h 1775939"/>
                <a:gd name="connsiteX6" fmla="*/ 9380548 w 9739305"/>
                <a:gd name="connsiteY6" fmla="*/ 281379 h 1775939"/>
                <a:gd name="connsiteX7" fmla="*/ 9301035 w 9739305"/>
                <a:gd name="connsiteY7" fmla="*/ 313304 h 1775939"/>
                <a:gd name="connsiteX8" fmla="*/ 9215480 w 9739305"/>
                <a:gd name="connsiteY8" fmla="*/ 361372 h 1775939"/>
                <a:gd name="connsiteX9" fmla="*/ 9155376 w 9739305"/>
                <a:gd name="connsiteY9" fmla="*/ 407897 h 1775939"/>
                <a:gd name="connsiteX10" fmla="*/ 9108770 w 9739305"/>
                <a:gd name="connsiteY10" fmla="*/ 439335 h 1775939"/>
                <a:gd name="connsiteX11" fmla="*/ 9042339 w 9739305"/>
                <a:gd name="connsiteY11" fmla="*/ 471886 h 1775939"/>
                <a:gd name="connsiteX12" fmla="*/ 8976155 w 9739305"/>
                <a:gd name="connsiteY12" fmla="*/ 513526 h 1775939"/>
                <a:gd name="connsiteX13" fmla="*/ 8944250 w 9739305"/>
                <a:gd name="connsiteY13" fmla="*/ 538762 h 1775939"/>
                <a:gd name="connsiteX14" fmla="*/ 8882191 w 9739305"/>
                <a:gd name="connsiteY14" fmla="*/ 581144 h 1775939"/>
                <a:gd name="connsiteX15" fmla="*/ 8818061 w 9739305"/>
                <a:gd name="connsiteY15" fmla="*/ 620960 h 1775939"/>
                <a:gd name="connsiteX16" fmla="*/ 8696263 w 9739305"/>
                <a:gd name="connsiteY16" fmla="*/ 668892 h 1775939"/>
                <a:gd name="connsiteX17" fmla="*/ 8586493 w 9739305"/>
                <a:gd name="connsiteY17" fmla="*/ 736016 h 1775939"/>
                <a:gd name="connsiteX18" fmla="*/ 8499250 w 9739305"/>
                <a:gd name="connsiteY18" fmla="*/ 785420 h 1775939"/>
                <a:gd name="connsiteX19" fmla="*/ 8448581 w 9739305"/>
                <a:gd name="connsiteY19" fmla="*/ 817525 h 1775939"/>
                <a:gd name="connsiteX20" fmla="*/ 8356131 w 9739305"/>
                <a:gd name="connsiteY20" fmla="*/ 888209 h 1775939"/>
                <a:gd name="connsiteX21" fmla="*/ 8211166 w 9739305"/>
                <a:gd name="connsiteY21" fmla="*/ 964878 h 1775939"/>
                <a:gd name="connsiteX22" fmla="*/ 8123367 w 9739305"/>
                <a:gd name="connsiteY22" fmla="*/ 1006776 h 1775939"/>
                <a:gd name="connsiteX23" fmla="*/ 7933271 w 9739305"/>
                <a:gd name="connsiteY23" fmla="*/ 1072752 h 1775939"/>
                <a:gd name="connsiteX24" fmla="*/ 7872042 w 9739305"/>
                <a:gd name="connsiteY24" fmla="*/ 1095949 h 1775939"/>
                <a:gd name="connsiteX25" fmla="*/ 7801540 w 9739305"/>
                <a:gd name="connsiteY25" fmla="*/ 1112687 h 1775939"/>
                <a:gd name="connsiteX26" fmla="*/ 7688760 w 9739305"/>
                <a:gd name="connsiteY26" fmla="*/ 1149668 h 1775939"/>
                <a:gd name="connsiteX27" fmla="*/ 7468219 w 9739305"/>
                <a:gd name="connsiteY27" fmla="*/ 1214601 h 1775939"/>
                <a:gd name="connsiteX28" fmla="*/ 7419634 w 9739305"/>
                <a:gd name="connsiteY28" fmla="*/ 1225261 h 1775939"/>
                <a:gd name="connsiteX29" fmla="*/ 7296522 w 9739305"/>
                <a:gd name="connsiteY29" fmla="*/ 1266193 h 1775939"/>
                <a:gd name="connsiteX30" fmla="*/ 7222817 w 9739305"/>
                <a:gd name="connsiteY30" fmla="*/ 1293286 h 1775939"/>
                <a:gd name="connsiteX31" fmla="*/ 7161457 w 9739305"/>
                <a:gd name="connsiteY31" fmla="*/ 1309742 h 1775939"/>
                <a:gd name="connsiteX32" fmla="*/ 7106944 w 9739305"/>
                <a:gd name="connsiteY32" fmla="*/ 1318647 h 1775939"/>
                <a:gd name="connsiteX33" fmla="*/ 6964204 w 9739305"/>
                <a:gd name="connsiteY33" fmla="*/ 1356601 h 1775939"/>
                <a:gd name="connsiteX34" fmla="*/ 6907255 w 9739305"/>
                <a:gd name="connsiteY34" fmla="*/ 1371589 h 1775939"/>
                <a:gd name="connsiteX35" fmla="*/ 6759991 w 9739305"/>
                <a:gd name="connsiteY35" fmla="*/ 1420747 h 1775939"/>
                <a:gd name="connsiteX36" fmla="*/ 6634783 w 9739305"/>
                <a:gd name="connsiteY36" fmla="*/ 1454562 h 1775939"/>
                <a:gd name="connsiteX37" fmla="*/ 6582555 w 9739305"/>
                <a:gd name="connsiteY37" fmla="*/ 1470418 h 1775939"/>
                <a:gd name="connsiteX38" fmla="*/ 6462719 w 9739305"/>
                <a:gd name="connsiteY38" fmla="*/ 1498482 h 1775939"/>
                <a:gd name="connsiteX39" fmla="*/ 6395050 w 9739305"/>
                <a:gd name="connsiteY39" fmla="*/ 1517437 h 1775939"/>
                <a:gd name="connsiteX40" fmla="*/ 6228927 w 9739305"/>
                <a:gd name="connsiteY40" fmla="*/ 1543179 h 1775939"/>
                <a:gd name="connsiteX41" fmla="*/ 6057331 w 9739305"/>
                <a:gd name="connsiteY41" fmla="*/ 1568558 h 1775939"/>
                <a:gd name="connsiteX42" fmla="*/ 5962939 w 9739305"/>
                <a:gd name="connsiteY42" fmla="*/ 1578758 h 1775939"/>
                <a:gd name="connsiteX43" fmla="*/ 5880756 w 9739305"/>
                <a:gd name="connsiteY43" fmla="*/ 1591666 h 1775939"/>
                <a:gd name="connsiteX44" fmla="*/ 5809105 w 9739305"/>
                <a:gd name="connsiteY44" fmla="*/ 1600770 h 1775939"/>
                <a:gd name="connsiteX45" fmla="*/ 5695165 w 9739305"/>
                <a:gd name="connsiteY45" fmla="*/ 1617719 h 1775939"/>
                <a:gd name="connsiteX46" fmla="*/ 5647685 w 9739305"/>
                <a:gd name="connsiteY46" fmla="*/ 1622990 h 1775939"/>
                <a:gd name="connsiteX47" fmla="*/ 5535323 w 9739305"/>
                <a:gd name="connsiteY47" fmla="*/ 1628248 h 1775939"/>
                <a:gd name="connsiteX48" fmla="*/ 5496177 w 9739305"/>
                <a:gd name="connsiteY48" fmla="*/ 1628567 h 1775939"/>
                <a:gd name="connsiteX49" fmla="*/ 5420013 w 9739305"/>
                <a:gd name="connsiteY49" fmla="*/ 1612778 h 1775939"/>
                <a:gd name="connsiteX50" fmla="*/ 5411005 w 9739305"/>
                <a:gd name="connsiteY50" fmla="*/ 1611800 h 1775939"/>
                <a:gd name="connsiteX51" fmla="*/ 5361259 w 9739305"/>
                <a:gd name="connsiteY51" fmla="*/ 1606507 h 1775939"/>
                <a:gd name="connsiteX52" fmla="*/ 5334120 w 9739305"/>
                <a:gd name="connsiteY52" fmla="*/ 1605305 h 1775939"/>
                <a:gd name="connsiteX53" fmla="*/ 5230715 w 9739305"/>
                <a:gd name="connsiteY53" fmla="*/ 1594283 h 1775939"/>
                <a:gd name="connsiteX54" fmla="*/ 5171263 w 9739305"/>
                <a:gd name="connsiteY54" fmla="*/ 1589616 h 1775939"/>
                <a:gd name="connsiteX55" fmla="*/ 5123496 w 9739305"/>
                <a:gd name="connsiteY55" fmla="*/ 1593018 h 1775939"/>
                <a:gd name="connsiteX56" fmla="*/ 5039590 w 9739305"/>
                <a:gd name="connsiteY56" fmla="*/ 1598474 h 1775939"/>
                <a:gd name="connsiteX57" fmla="*/ 5012937 w 9739305"/>
                <a:gd name="connsiteY57" fmla="*/ 1603369 h 1775939"/>
                <a:gd name="connsiteX58" fmla="*/ 4891143 w 9739305"/>
                <a:gd name="connsiteY58" fmla="*/ 1598882 h 1775939"/>
                <a:gd name="connsiteX59" fmla="*/ 4821905 w 9739305"/>
                <a:gd name="connsiteY59" fmla="*/ 1601436 h 1775939"/>
                <a:gd name="connsiteX60" fmla="*/ 4743339 w 9739305"/>
                <a:gd name="connsiteY60" fmla="*/ 1592353 h 1775939"/>
                <a:gd name="connsiteX61" fmla="*/ 4720626 w 9739305"/>
                <a:gd name="connsiteY61" fmla="*/ 1594076 h 1775939"/>
                <a:gd name="connsiteX62" fmla="*/ 4695215 w 9739305"/>
                <a:gd name="connsiteY62" fmla="*/ 1596400 h 1775939"/>
                <a:gd name="connsiteX63" fmla="*/ 4617116 w 9739305"/>
                <a:gd name="connsiteY63" fmla="*/ 1601107 h 1775939"/>
                <a:gd name="connsiteX64" fmla="*/ 4569913 w 9739305"/>
                <a:gd name="connsiteY64" fmla="*/ 1608091 h 1775939"/>
                <a:gd name="connsiteX65" fmla="*/ 4479392 w 9739305"/>
                <a:gd name="connsiteY65" fmla="*/ 1609630 h 1775939"/>
                <a:gd name="connsiteX66" fmla="*/ 4446151 w 9739305"/>
                <a:gd name="connsiteY66" fmla="*/ 1615312 h 1775939"/>
                <a:gd name="connsiteX67" fmla="*/ 4361619 w 9739305"/>
                <a:gd name="connsiteY67" fmla="*/ 1619859 h 1775939"/>
                <a:gd name="connsiteX68" fmla="*/ 4285695 w 9739305"/>
                <a:gd name="connsiteY68" fmla="*/ 1621164 h 1775939"/>
                <a:gd name="connsiteX69" fmla="*/ 4212667 w 9739305"/>
                <a:gd name="connsiteY69" fmla="*/ 1625940 h 1775939"/>
                <a:gd name="connsiteX70" fmla="*/ 4160628 w 9739305"/>
                <a:gd name="connsiteY70" fmla="*/ 1633627 h 1775939"/>
                <a:gd name="connsiteX71" fmla="*/ 4104018 w 9739305"/>
                <a:gd name="connsiteY71" fmla="*/ 1639495 h 1775939"/>
                <a:gd name="connsiteX72" fmla="*/ 3948438 w 9739305"/>
                <a:gd name="connsiteY72" fmla="*/ 1665671 h 1775939"/>
                <a:gd name="connsiteX73" fmla="*/ 3919256 w 9739305"/>
                <a:gd name="connsiteY73" fmla="*/ 1662527 h 1775939"/>
                <a:gd name="connsiteX74" fmla="*/ 3754603 w 9739305"/>
                <a:gd name="connsiteY74" fmla="*/ 1666227 h 1775939"/>
                <a:gd name="connsiteX75" fmla="*/ 3718852 w 9739305"/>
                <a:gd name="connsiteY75" fmla="*/ 1668265 h 1775939"/>
                <a:gd name="connsiteX76" fmla="*/ 3621934 w 9739305"/>
                <a:gd name="connsiteY76" fmla="*/ 1654418 h 1775939"/>
                <a:gd name="connsiteX77" fmla="*/ 3475226 w 9739305"/>
                <a:gd name="connsiteY77" fmla="*/ 1690838 h 1775939"/>
                <a:gd name="connsiteX78" fmla="*/ 3338395 w 9739305"/>
                <a:gd name="connsiteY78" fmla="*/ 1734157 h 1775939"/>
                <a:gd name="connsiteX79" fmla="*/ 3321128 w 9739305"/>
                <a:gd name="connsiteY79" fmla="*/ 1739699 h 1775939"/>
                <a:gd name="connsiteX80" fmla="*/ 3271751 w 9739305"/>
                <a:gd name="connsiteY80" fmla="*/ 1750083 h 1775939"/>
                <a:gd name="connsiteX81" fmla="*/ 3210267 w 9739305"/>
                <a:gd name="connsiteY81" fmla="*/ 1755871 h 1775939"/>
                <a:gd name="connsiteX82" fmla="*/ 3132456 w 9739305"/>
                <a:gd name="connsiteY82" fmla="*/ 1766527 h 1775939"/>
                <a:gd name="connsiteX83" fmla="*/ 3069450 w 9739305"/>
                <a:gd name="connsiteY83" fmla="*/ 1760933 h 1775939"/>
                <a:gd name="connsiteX84" fmla="*/ 2981357 w 9739305"/>
                <a:gd name="connsiteY84" fmla="*/ 1752311 h 1775939"/>
                <a:gd name="connsiteX85" fmla="*/ 2898350 w 9739305"/>
                <a:gd name="connsiteY85" fmla="*/ 1744071 h 1775939"/>
                <a:gd name="connsiteX86" fmla="*/ 2872998 w 9739305"/>
                <a:gd name="connsiteY86" fmla="*/ 1759731 h 1775939"/>
                <a:gd name="connsiteX87" fmla="*/ 2833363 w 9739305"/>
                <a:gd name="connsiteY87" fmla="*/ 1774197 h 1775939"/>
                <a:gd name="connsiteX88" fmla="*/ 2787932 w 9739305"/>
                <a:gd name="connsiteY88" fmla="*/ 1761321 h 1775939"/>
                <a:gd name="connsiteX89" fmla="*/ 2681851 w 9739305"/>
                <a:gd name="connsiteY89" fmla="*/ 1735206 h 1775939"/>
                <a:gd name="connsiteX90" fmla="*/ 2615692 w 9739305"/>
                <a:gd name="connsiteY90" fmla="*/ 1736981 h 1775939"/>
                <a:gd name="connsiteX91" fmla="*/ 2471401 w 9739305"/>
                <a:gd name="connsiteY91" fmla="*/ 1730598 h 1775939"/>
                <a:gd name="connsiteX92" fmla="*/ 2376602 w 9739305"/>
                <a:gd name="connsiteY92" fmla="*/ 1716179 h 1775939"/>
                <a:gd name="connsiteX93" fmla="*/ 2308117 w 9739305"/>
                <a:gd name="connsiteY93" fmla="*/ 1697980 h 1775939"/>
                <a:gd name="connsiteX94" fmla="*/ 2210156 w 9739305"/>
                <a:gd name="connsiteY94" fmla="*/ 1674611 h 1775939"/>
                <a:gd name="connsiteX95" fmla="*/ 2112456 w 9739305"/>
                <a:gd name="connsiteY95" fmla="*/ 1664725 h 1775939"/>
                <a:gd name="connsiteX96" fmla="*/ 2041401 w 9739305"/>
                <a:gd name="connsiteY96" fmla="*/ 1649787 h 1775939"/>
                <a:gd name="connsiteX97" fmla="*/ 1955072 w 9739305"/>
                <a:gd name="connsiteY97" fmla="*/ 1641394 h 1775939"/>
                <a:gd name="connsiteX98" fmla="*/ 1883129 w 9739305"/>
                <a:gd name="connsiteY98" fmla="*/ 1644393 h 1775939"/>
                <a:gd name="connsiteX99" fmla="*/ 1770492 w 9739305"/>
                <a:gd name="connsiteY99" fmla="*/ 1652019 h 1775939"/>
                <a:gd name="connsiteX100" fmla="*/ 1630653 w 9739305"/>
                <a:gd name="connsiteY100" fmla="*/ 1620782 h 1775939"/>
                <a:gd name="connsiteX101" fmla="*/ 1574457 w 9739305"/>
                <a:gd name="connsiteY101" fmla="*/ 1615016 h 1775939"/>
                <a:gd name="connsiteX102" fmla="*/ 1521784 w 9739305"/>
                <a:gd name="connsiteY102" fmla="*/ 1613632 h 1775939"/>
                <a:gd name="connsiteX103" fmla="*/ 1409187 w 9739305"/>
                <a:gd name="connsiteY103" fmla="*/ 1593793 h 1775939"/>
                <a:gd name="connsiteX104" fmla="*/ 1363496 w 9739305"/>
                <a:gd name="connsiteY104" fmla="*/ 1587676 h 1775939"/>
                <a:gd name="connsiteX105" fmla="*/ 1300134 w 9739305"/>
                <a:gd name="connsiteY105" fmla="*/ 1590889 h 1775939"/>
                <a:gd name="connsiteX106" fmla="*/ 1184306 w 9739305"/>
                <a:gd name="connsiteY106" fmla="*/ 1584859 h 1775939"/>
                <a:gd name="connsiteX107" fmla="*/ 1067600 w 9739305"/>
                <a:gd name="connsiteY107" fmla="*/ 1556587 h 1775939"/>
                <a:gd name="connsiteX108" fmla="*/ 1018967 w 9739305"/>
                <a:gd name="connsiteY108" fmla="*/ 1562226 h 1775939"/>
                <a:gd name="connsiteX109" fmla="*/ 1001437 w 9739305"/>
                <a:gd name="connsiteY109" fmla="*/ 1562287 h 1775939"/>
                <a:gd name="connsiteX110" fmla="*/ 843282 w 9739305"/>
                <a:gd name="connsiteY110" fmla="*/ 1551235 h 1775939"/>
                <a:gd name="connsiteX111" fmla="*/ 827437 w 9739305"/>
                <a:gd name="connsiteY111" fmla="*/ 1549959 h 1775939"/>
                <a:gd name="connsiteX112" fmla="*/ 752774 w 9739305"/>
                <a:gd name="connsiteY112" fmla="*/ 1536924 h 1775939"/>
                <a:gd name="connsiteX113" fmla="*/ 566053 w 9739305"/>
                <a:gd name="connsiteY113" fmla="*/ 1535567 h 1775939"/>
                <a:gd name="connsiteX114" fmla="*/ 554525 w 9739305"/>
                <a:gd name="connsiteY114" fmla="*/ 1534867 h 1775939"/>
                <a:gd name="connsiteX115" fmla="*/ 492526 w 9739305"/>
                <a:gd name="connsiteY115" fmla="*/ 1546173 h 1775939"/>
                <a:gd name="connsiteX116" fmla="*/ 462187 w 9739305"/>
                <a:gd name="connsiteY116" fmla="*/ 1559407 h 1775939"/>
                <a:gd name="connsiteX117" fmla="*/ 414568 w 9739305"/>
                <a:gd name="connsiteY117" fmla="*/ 1573944 h 1775939"/>
                <a:gd name="connsiteX118" fmla="*/ 365802 w 9739305"/>
                <a:gd name="connsiteY118" fmla="*/ 1580845 h 1775939"/>
                <a:gd name="connsiteX119" fmla="*/ 282687 w 9739305"/>
                <a:gd name="connsiteY119" fmla="*/ 1566332 h 1775939"/>
                <a:gd name="connsiteX120" fmla="*/ 252662 w 9739305"/>
                <a:gd name="connsiteY120" fmla="*/ 1565897 h 1775939"/>
                <a:gd name="connsiteX121" fmla="*/ 185558 w 9739305"/>
                <a:gd name="connsiteY121" fmla="*/ 1560187 h 1775939"/>
                <a:gd name="connsiteX122" fmla="*/ 127273 w 9739305"/>
                <a:gd name="connsiteY122" fmla="*/ 1563624 h 1775939"/>
                <a:gd name="connsiteX123" fmla="*/ 81114 w 9739305"/>
                <a:gd name="connsiteY123" fmla="*/ 1580132 h 1775939"/>
                <a:gd name="connsiteX124" fmla="*/ 13214 w 9739305"/>
                <a:gd name="connsiteY124" fmla="*/ 1586229 h 1775939"/>
                <a:gd name="connsiteX125" fmla="*/ 0 w 9739305"/>
                <a:gd name="connsiteY125" fmla="*/ 1585408 h 1775939"/>
                <a:gd name="connsiteX126" fmla="*/ 0 w 9739305"/>
                <a:gd name="connsiteY126" fmla="*/ 1251083 h 1775939"/>
                <a:gd name="connsiteX127" fmla="*/ 4829 w 9739305"/>
                <a:gd name="connsiteY127" fmla="*/ 1250628 h 1775939"/>
                <a:gd name="connsiteX128" fmla="*/ 48555 w 9739305"/>
                <a:gd name="connsiteY128" fmla="*/ 1240203 h 1775939"/>
                <a:gd name="connsiteX129" fmla="*/ 72789 w 9739305"/>
                <a:gd name="connsiteY129" fmla="*/ 1233698 h 1775939"/>
                <a:gd name="connsiteX130" fmla="*/ 197847 w 9739305"/>
                <a:gd name="connsiteY130" fmla="*/ 1212918 h 1775939"/>
                <a:gd name="connsiteX131" fmla="*/ 253067 w 9739305"/>
                <a:gd name="connsiteY131" fmla="*/ 1194405 h 1775939"/>
                <a:gd name="connsiteX132" fmla="*/ 268116 w 9739305"/>
                <a:gd name="connsiteY132" fmla="*/ 1191325 h 1775939"/>
                <a:gd name="connsiteX133" fmla="*/ 351434 w 9739305"/>
                <a:gd name="connsiteY133" fmla="*/ 1193900 h 1775939"/>
                <a:gd name="connsiteX134" fmla="*/ 414867 w 9739305"/>
                <a:gd name="connsiteY134" fmla="*/ 1216423 h 1775939"/>
                <a:gd name="connsiteX135" fmla="*/ 427335 w 9739305"/>
                <a:gd name="connsiteY135" fmla="*/ 1224454 h 1775939"/>
                <a:gd name="connsiteX136" fmla="*/ 600582 w 9739305"/>
                <a:gd name="connsiteY136" fmla="*/ 1213120 h 1775939"/>
                <a:gd name="connsiteX137" fmla="*/ 627039 w 9739305"/>
                <a:gd name="connsiteY137" fmla="*/ 1208235 h 1775939"/>
                <a:gd name="connsiteX138" fmla="*/ 756446 w 9739305"/>
                <a:gd name="connsiteY138" fmla="*/ 1217062 h 1775939"/>
                <a:gd name="connsiteX139" fmla="*/ 794106 w 9739305"/>
                <a:gd name="connsiteY139" fmla="*/ 1218229 h 1775939"/>
                <a:gd name="connsiteX140" fmla="*/ 929268 w 9739305"/>
                <a:gd name="connsiteY140" fmla="*/ 1225211 h 1775939"/>
                <a:gd name="connsiteX141" fmla="*/ 947713 w 9739305"/>
                <a:gd name="connsiteY141" fmla="*/ 1211766 h 1775939"/>
                <a:gd name="connsiteX142" fmla="*/ 1001014 w 9739305"/>
                <a:gd name="connsiteY142" fmla="*/ 1177651 h 1775939"/>
                <a:gd name="connsiteX143" fmla="*/ 1107747 w 9739305"/>
                <a:gd name="connsiteY143" fmla="*/ 1144571 h 1775939"/>
                <a:gd name="connsiteX144" fmla="*/ 1137175 w 9739305"/>
                <a:gd name="connsiteY144" fmla="*/ 1144721 h 1775939"/>
                <a:gd name="connsiteX145" fmla="*/ 1213670 w 9739305"/>
                <a:gd name="connsiteY145" fmla="*/ 1187646 h 1775939"/>
                <a:gd name="connsiteX146" fmla="*/ 1250725 w 9739305"/>
                <a:gd name="connsiteY146" fmla="*/ 1204534 h 1775939"/>
                <a:gd name="connsiteX147" fmla="*/ 1355013 w 9739305"/>
                <a:gd name="connsiteY147" fmla="*/ 1233876 h 1775939"/>
                <a:gd name="connsiteX148" fmla="*/ 1363867 w 9739305"/>
                <a:gd name="connsiteY148" fmla="*/ 1239727 h 1775939"/>
                <a:gd name="connsiteX149" fmla="*/ 1443262 w 9739305"/>
                <a:gd name="connsiteY149" fmla="*/ 1310445 h 1775939"/>
                <a:gd name="connsiteX150" fmla="*/ 1460979 w 9739305"/>
                <a:gd name="connsiteY150" fmla="*/ 1322303 h 1775939"/>
                <a:gd name="connsiteX151" fmla="*/ 1482536 w 9739305"/>
                <a:gd name="connsiteY151" fmla="*/ 1341039 h 1775939"/>
                <a:gd name="connsiteX152" fmla="*/ 1548717 w 9739305"/>
                <a:gd name="connsiteY152" fmla="*/ 1376141 h 1775939"/>
                <a:gd name="connsiteX153" fmla="*/ 1629003 w 9739305"/>
                <a:gd name="connsiteY153" fmla="*/ 1384512 h 1775939"/>
                <a:gd name="connsiteX154" fmla="*/ 1726123 w 9739305"/>
                <a:gd name="connsiteY154" fmla="*/ 1398505 h 1775939"/>
                <a:gd name="connsiteX155" fmla="*/ 1766964 w 9739305"/>
                <a:gd name="connsiteY155" fmla="*/ 1409092 h 1775939"/>
                <a:gd name="connsiteX156" fmla="*/ 1875994 w 9739305"/>
                <a:gd name="connsiteY156" fmla="*/ 1427691 h 1775939"/>
                <a:gd name="connsiteX157" fmla="*/ 1953935 w 9739305"/>
                <a:gd name="connsiteY157" fmla="*/ 1444021 h 1775939"/>
                <a:gd name="connsiteX158" fmla="*/ 2065495 w 9739305"/>
                <a:gd name="connsiteY158" fmla="*/ 1450414 h 1775939"/>
                <a:gd name="connsiteX159" fmla="*/ 2119362 w 9739305"/>
                <a:gd name="connsiteY159" fmla="*/ 1448287 h 1775939"/>
                <a:gd name="connsiteX160" fmla="*/ 2221201 w 9739305"/>
                <a:gd name="connsiteY160" fmla="*/ 1503642 h 1775939"/>
                <a:gd name="connsiteX161" fmla="*/ 2302040 w 9739305"/>
                <a:gd name="connsiteY161" fmla="*/ 1539608 h 1775939"/>
                <a:gd name="connsiteX162" fmla="*/ 2384113 w 9739305"/>
                <a:gd name="connsiteY162" fmla="*/ 1516348 h 1775939"/>
                <a:gd name="connsiteX163" fmla="*/ 2405786 w 9739305"/>
                <a:gd name="connsiteY163" fmla="*/ 1497098 h 1775939"/>
                <a:gd name="connsiteX164" fmla="*/ 2541024 w 9739305"/>
                <a:gd name="connsiteY164" fmla="*/ 1473316 h 1775939"/>
                <a:gd name="connsiteX165" fmla="*/ 2735378 w 9739305"/>
                <a:gd name="connsiteY165" fmla="*/ 1463319 h 1775939"/>
                <a:gd name="connsiteX166" fmla="*/ 3056752 w 9739305"/>
                <a:gd name="connsiteY166" fmla="*/ 1408590 h 1775939"/>
                <a:gd name="connsiteX167" fmla="*/ 3112247 w 9739305"/>
                <a:gd name="connsiteY167" fmla="*/ 1387711 h 1775939"/>
                <a:gd name="connsiteX168" fmla="*/ 3175396 w 9739305"/>
                <a:gd name="connsiteY168" fmla="*/ 1380116 h 1775939"/>
                <a:gd name="connsiteX169" fmla="*/ 3200231 w 9739305"/>
                <a:gd name="connsiteY169" fmla="*/ 1390061 h 1775939"/>
                <a:gd name="connsiteX170" fmla="*/ 3307359 w 9739305"/>
                <a:gd name="connsiteY170" fmla="*/ 1401532 h 1775939"/>
                <a:gd name="connsiteX171" fmla="*/ 3327591 w 9739305"/>
                <a:gd name="connsiteY171" fmla="*/ 1400871 h 1775939"/>
                <a:gd name="connsiteX172" fmla="*/ 3396452 w 9739305"/>
                <a:gd name="connsiteY172" fmla="*/ 1390488 h 1775939"/>
                <a:gd name="connsiteX173" fmla="*/ 3460402 w 9739305"/>
                <a:gd name="connsiteY173" fmla="*/ 1383325 h 1775939"/>
                <a:gd name="connsiteX174" fmla="*/ 3622771 w 9739305"/>
                <a:gd name="connsiteY174" fmla="*/ 1388838 h 1775939"/>
                <a:gd name="connsiteX175" fmla="*/ 3746637 w 9739305"/>
                <a:gd name="connsiteY175" fmla="*/ 1379728 h 1775939"/>
                <a:gd name="connsiteX176" fmla="*/ 3803936 w 9739305"/>
                <a:gd name="connsiteY176" fmla="*/ 1380104 h 1775939"/>
                <a:gd name="connsiteX177" fmla="*/ 3836429 w 9739305"/>
                <a:gd name="connsiteY177" fmla="*/ 1383246 h 1775939"/>
                <a:gd name="connsiteX178" fmla="*/ 3911096 w 9739305"/>
                <a:gd name="connsiteY178" fmla="*/ 1412447 h 1775939"/>
                <a:gd name="connsiteX179" fmla="*/ 3951494 w 9739305"/>
                <a:gd name="connsiteY179" fmla="*/ 1417876 h 1775939"/>
                <a:gd name="connsiteX180" fmla="*/ 4071982 w 9739305"/>
                <a:gd name="connsiteY180" fmla="*/ 1411440 h 1775939"/>
                <a:gd name="connsiteX181" fmla="*/ 4250380 w 9739305"/>
                <a:gd name="connsiteY181" fmla="*/ 1353404 h 1775939"/>
                <a:gd name="connsiteX182" fmla="*/ 4268920 w 9739305"/>
                <a:gd name="connsiteY182" fmla="*/ 1345917 h 1775939"/>
                <a:gd name="connsiteX183" fmla="*/ 4360470 w 9739305"/>
                <a:gd name="connsiteY183" fmla="*/ 1333343 h 1775939"/>
                <a:gd name="connsiteX184" fmla="*/ 4423403 w 9739305"/>
                <a:gd name="connsiteY184" fmla="*/ 1341452 h 1775939"/>
                <a:gd name="connsiteX185" fmla="*/ 4509460 w 9739305"/>
                <a:gd name="connsiteY185" fmla="*/ 1360374 h 1775939"/>
                <a:gd name="connsiteX186" fmla="*/ 4586780 w 9739305"/>
                <a:gd name="connsiteY186" fmla="*/ 1375951 h 1775939"/>
                <a:gd name="connsiteX187" fmla="*/ 4643424 w 9739305"/>
                <a:gd name="connsiteY187" fmla="*/ 1395033 h 1775939"/>
                <a:gd name="connsiteX188" fmla="*/ 4771320 w 9739305"/>
                <a:gd name="connsiteY188" fmla="*/ 1404876 h 1775939"/>
                <a:gd name="connsiteX189" fmla="*/ 4784667 w 9739305"/>
                <a:gd name="connsiteY189" fmla="*/ 1406901 h 1775939"/>
                <a:gd name="connsiteX190" fmla="*/ 4879368 w 9739305"/>
                <a:gd name="connsiteY190" fmla="*/ 1382875 h 1775939"/>
                <a:gd name="connsiteX191" fmla="*/ 4993296 w 9739305"/>
                <a:gd name="connsiteY191" fmla="*/ 1357609 h 1775939"/>
                <a:gd name="connsiteX192" fmla="*/ 5034636 w 9739305"/>
                <a:gd name="connsiteY192" fmla="*/ 1362363 h 1775939"/>
                <a:gd name="connsiteX193" fmla="*/ 5091273 w 9739305"/>
                <a:gd name="connsiteY193" fmla="*/ 1369207 h 1775939"/>
                <a:gd name="connsiteX194" fmla="*/ 5143127 w 9739305"/>
                <a:gd name="connsiteY194" fmla="*/ 1361686 h 1775939"/>
                <a:gd name="connsiteX195" fmla="*/ 5174789 w 9739305"/>
                <a:gd name="connsiteY195" fmla="*/ 1359688 h 1775939"/>
                <a:gd name="connsiteX196" fmla="*/ 5322233 w 9739305"/>
                <a:gd name="connsiteY196" fmla="*/ 1411274 h 1775939"/>
                <a:gd name="connsiteX197" fmla="*/ 5359206 w 9739305"/>
                <a:gd name="connsiteY197" fmla="*/ 1414357 h 1775939"/>
                <a:gd name="connsiteX198" fmla="*/ 5380352 w 9739305"/>
                <a:gd name="connsiteY198" fmla="*/ 1420558 h 1775939"/>
                <a:gd name="connsiteX199" fmla="*/ 5509233 w 9739305"/>
                <a:gd name="connsiteY199" fmla="*/ 1487165 h 1775939"/>
                <a:gd name="connsiteX200" fmla="*/ 5563203 w 9739305"/>
                <a:gd name="connsiteY200" fmla="*/ 1499314 h 1775939"/>
                <a:gd name="connsiteX201" fmla="*/ 5621569 w 9739305"/>
                <a:gd name="connsiteY201" fmla="*/ 1493518 h 1775939"/>
                <a:gd name="connsiteX202" fmla="*/ 5655136 w 9739305"/>
                <a:gd name="connsiteY202" fmla="*/ 1486565 h 1775939"/>
                <a:gd name="connsiteX203" fmla="*/ 5736883 w 9739305"/>
                <a:gd name="connsiteY203" fmla="*/ 1436327 h 1775939"/>
                <a:gd name="connsiteX204" fmla="*/ 5784777 w 9739305"/>
                <a:gd name="connsiteY204" fmla="*/ 1435588 h 1775939"/>
                <a:gd name="connsiteX205" fmla="*/ 5860952 w 9739305"/>
                <a:gd name="connsiteY205" fmla="*/ 1463773 h 1775939"/>
                <a:gd name="connsiteX206" fmla="*/ 5997123 w 9739305"/>
                <a:gd name="connsiteY206" fmla="*/ 1471491 h 1775939"/>
                <a:gd name="connsiteX207" fmla="*/ 6063793 w 9739305"/>
                <a:gd name="connsiteY207" fmla="*/ 1423706 h 1775939"/>
                <a:gd name="connsiteX208" fmla="*/ 6097303 w 9739305"/>
                <a:gd name="connsiteY208" fmla="*/ 1379247 h 1775939"/>
                <a:gd name="connsiteX209" fmla="*/ 6197741 w 9739305"/>
                <a:gd name="connsiteY209" fmla="*/ 1324656 h 1775939"/>
                <a:gd name="connsiteX210" fmla="*/ 6223125 w 9739305"/>
                <a:gd name="connsiteY210" fmla="*/ 1341950 h 1775939"/>
                <a:gd name="connsiteX211" fmla="*/ 6298923 w 9739305"/>
                <a:gd name="connsiteY211" fmla="*/ 1346144 h 1775939"/>
                <a:gd name="connsiteX212" fmla="*/ 6380532 w 9739305"/>
                <a:gd name="connsiteY212" fmla="*/ 1341582 h 1775939"/>
                <a:gd name="connsiteX213" fmla="*/ 6523222 w 9739305"/>
                <a:gd name="connsiteY213" fmla="*/ 1343021 h 1775939"/>
                <a:gd name="connsiteX214" fmla="*/ 6615600 w 9739305"/>
                <a:gd name="connsiteY214" fmla="*/ 1291015 h 1775939"/>
                <a:gd name="connsiteX215" fmla="*/ 6650812 w 9739305"/>
                <a:gd name="connsiteY215" fmla="*/ 1269700 h 1775939"/>
                <a:gd name="connsiteX216" fmla="*/ 6684030 w 9739305"/>
                <a:gd name="connsiteY216" fmla="*/ 1255543 h 1775939"/>
                <a:gd name="connsiteX217" fmla="*/ 6722764 w 9739305"/>
                <a:gd name="connsiteY217" fmla="*/ 1246615 h 1775939"/>
                <a:gd name="connsiteX218" fmla="*/ 6815757 w 9739305"/>
                <a:gd name="connsiteY218" fmla="*/ 1215451 h 1775939"/>
                <a:gd name="connsiteX219" fmla="*/ 6866200 w 9739305"/>
                <a:gd name="connsiteY219" fmla="*/ 1186810 h 1775939"/>
                <a:gd name="connsiteX220" fmla="*/ 6981228 w 9739305"/>
                <a:gd name="connsiteY220" fmla="*/ 1155999 h 1775939"/>
                <a:gd name="connsiteX221" fmla="*/ 7059255 w 9739305"/>
                <a:gd name="connsiteY221" fmla="*/ 1129638 h 1775939"/>
                <a:gd name="connsiteX222" fmla="*/ 7140774 w 9739305"/>
                <a:gd name="connsiteY222" fmla="*/ 1086787 h 1775939"/>
                <a:gd name="connsiteX223" fmla="*/ 7152150 w 9739305"/>
                <a:gd name="connsiteY223" fmla="*/ 1080276 h 1775939"/>
                <a:gd name="connsiteX224" fmla="*/ 7178911 w 9739305"/>
                <a:gd name="connsiteY224" fmla="*/ 1053404 h 1775939"/>
                <a:gd name="connsiteX225" fmla="*/ 7215302 w 9739305"/>
                <a:gd name="connsiteY225" fmla="*/ 963609 h 1775939"/>
                <a:gd name="connsiteX226" fmla="*/ 7226104 w 9739305"/>
                <a:gd name="connsiteY226" fmla="*/ 945196 h 1775939"/>
                <a:gd name="connsiteX227" fmla="*/ 7329145 w 9739305"/>
                <a:gd name="connsiteY227" fmla="*/ 879964 h 1775939"/>
                <a:gd name="connsiteX228" fmla="*/ 7368683 w 9739305"/>
                <a:gd name="connsiteY228" fmla="*/ 883708 h 1775939"/>
                <a:gd name="connsiteX229" fmla="*/ 7412980 w 9739305"/>
                <a:gd name="connsiteY229" fmla="*/ 901348 h 1775939"/>
                <a:gd name="connsiteX230" fmla="*/ 7508285 w 9739305"/>
                <a:gd name="connsiteY230" fmla="*/ 901932 h 1775939"/>
                <a:gd name="connsiteX231" fmla="*/ 7543367 w 9739305"/>
                <a:gd name="connsiteY231" fmla="*/ 890040 h 1775939"/>
                <a:gd name="connsiteX232" fmla="*/ 7604247 w 9739305"/>
                <a:gd name="connsiteY232" fmla="*/ 859640 h 1775939"/>
                <a:gd name="connsiteX233" fmla="*/ 7650214 w 9739305"/>
                <a:gd name="connsiteY233" fmla="*/ 814893 h 1775939"/>
                <a:gd name="connsiteX234" fmla="*/ 7716618 w 9739305"/>
                <a:gd name="connsiteY234" fmla="*/ 741384 h 1775939"/>
                <a:gd name="connsiteX235" fmla="*/ 7849257 w 9739305"/>
                <a:gd name="connsiteY235" fmla="*/ 708153 h 1775939"/>
                <a:gd name="connsiteX236" fmla="*/ 7900340 w 9739305"/>
                <a:gd name="connsiteY236" fmla="*/ 696745 h 1775939"/>
                <a:gd name="connsiteX237" fmla="*/ 8085922 w 9739305"/>
                <a:gd name="connsiteY237" fmla="*/ 650290 h 1775939"/>
                <a:gd name="connsiteX238" fmla="*/ 8102187 w 9739305"/>
                <a:gd name="connsiteY238" fmla="*/ 648251 h 1775939"/>
                <a:gd name="connsiteX239" fmla="*/ 8229960 w 9739305"/>
                <a:gd name="connsiteY239" fmla="*/ 598934 h 1775939"/>
                <a:gd name="connsiteX240" fmla="*/ 8260743 w 9739305"/>
                <a:gd name="connsiteY240" fmla="*/ 586776 h 1775939"/>
                <a:gd name="connsiteX241" fmla="*/ 8297724 w 9739305"/>
                <a:gd name="connsiteY241" fmla="*/ 557687 h 1775939"/>
                <a:gd name="connsiteX242" fmla="*/ 8329397 w 9739305"/>
                <a:gd name="connsiteY242" fmla="*/ 479103 h 1775939"/>
                <a:gd name="connsiteX243" fmla="*/ 8369109 w 9739305"/>
                <a:gd name="connsiteY243" fmla="*/ 442035 h 1775939"/>
                <a:gd name="connsiteX244" fmla="*/ 8398212 w 9739305"/>
                <a:gd name="connsiteY244" fmla="*/ 419288 h 1775939"/>
                <a:gd name="connsiteX245" fmla="*/ 8423091 w 9739305"/>
                <a:gd name="connsiteY245" fmla="*/ 385761 h 1775939"/>
                <a:gd name="connsiteX246" fmla="*/ 8445807 w 9739305"/>
                <a:gd name="connsiteY246" fmla="*/ 307296 h 1775939"/>
                <a:gd name="connsiteX247" fmla="*/ 8483136 w 9739305"/>
                <a:gd name="connsiteY247" fmla="*/ 236912 h 1775939"/>
                <a:gd name="connsiteX248" fmla="*/ 8554397 w 9739305"/>
                <a:gd name="connsiteY248" fmla="*/ 195498 h 1775939"/>
                <a:gd name="connsiteX249" fmla="*/ 8598729 w 9739305"/>
                <a:gd name="connsiteY249" fmla="*/ 173430 h 1775939"/>
                <a:gd name="connsiteX250" fmla="*/ 8779113 w 9739305"/>
                <a:gd name="connsiteY250" fmla="*/ 184822 h 1775939"/>
                <a:gd name="connsiteX251" fmla="*/ 8902517 w 9739305"/>
                <a:gd name="connsiteY251" fmla="*/ 198490 h 1775939"/>
                <a:gd name="connsiteX252" fmla="*/ 8942393 w 9739305"/>
                <a:gd name="connsiteY252" fmla="*/ 189035 h 1775939"/>
                <a:gd name="connsiteX253" fmla="*/ 9053027 w 9739305"/>
                <a:gd name="connsiteY253" fmla="*/ 119670 h 1775939"/>
                <a:gd name="connsiteX254" fmla="*/ 9164008 w 9739305"/>
                <a:gd name="connsiteY254" fmla="*/ 85758 h 1775939"/>
                <a:gd name="connsiteX255" fmla="*/ 9248172 w 9739305"/>
                <a:gd name="connsiteY255" fmla="*/ 73540 h 1775939"/>
                <a:gd name="connsiteX256" fmla="*/ 9320568 w 9739305"/>
                <a:gd name="connsiteY256" fmla="*/ 63772 h 1775939"/>
                <a:gd name="connsiteX257" fmla="*/ 9407003 w 9739305"/>
                <a:gd name="connsiteY257" fmla="*/ 42029 h 1775939"/>
                <a:gd name="connsiteX258" fmla="*/ 9455456 w 9739305"/>
                <a:gd name="connsiteY258" fmla="*/ 20546 h 1775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9739305" h="1775939">
                  <a:moveTo>
                    <a:pt x="9506323" y="0"/>
                  </a:moveTo>
                  <a:lnTo>
                    <a:pt x="9739305" y="0"/>
                  </a:lnTo>
                  <a:lnTo>
                    <a:pt x="9721016" y="12453"/>
                  </a:lnTo>
                  <a:cubicBezTo>
                    <a:pt x="9690045" y="40939"/>
                    <a:pt x="9658859" y="68964"/>
                    <a:pt x="9619776" y="90780"/>
                  </a:cubicBezTo>
                  <a:cubicBezTo>
                    <a:pt x="9581267" y="112410"/>
                    <a:pt x="9545008" y="136288"/>
                    <a:pt x="9506710" y="158222"/>
                  </a:cubicBezTo>
                  <a:cubicBezTo>
                    <a:pt x="9469164" y="179649"/>
                    <a:pt x="9435404" y="202776"/>
                    <a:pt x="9417057" y="238502"/>
                  </a:cubicBezTo>
                  <a:cubicBezTo>
                    <a:pt x="9408857" y="254276"/>
                    <a:pt x="9397029" y="271640"/>
                    <a:pt x="9380548" y="281379"/>
                  </a:cubicBezTo>
                  <a:cubicBezTo>
                    <a:pt x="9357055" y="295224"/>
                    <a:pt x="9326757" y="301236"/>
                    <a:pt x="9301035" y="313304"/>
                  </a:cubicBezTo>
                  <a:cubicBezTo>
                    <a:pt x="9270739" y="327477"/>
                    <a:pt x="9235503" y="340162"/>
                    <a:pt x="9215480" y="361372"/>
                  </a:cubicBezTo>
                  <a:cubicBezTo>
                    <a:pt x="9197689" y="380278"/>
                    <a:pt x="9179513" y="395277"/>
                    <a:pt x="9155376" y="407897"/>
                  </a:cubicBezTo>
                  <a:cubicBezTo>
                    <a:pt x="9138462" y="416717"/>
                    <a:pt x="9126335" y="431897"/>
                    <a:pt x="9108770" y="439335"/>
                  </a:cubicBezTo>
                  <a:cubicBezTo>
                    <a:pt x="9085671" y="449237"/>
                    <a:pt x="9062288" y="457270"/>
                    <a:pt x="9042339" y="471886"/>
                  </a:cubicBezTo>
                  <a:cubicBezTo>
                    <a:pt x="9021638" y="487007"/>
                    <a:pt x="8997876" y="499296"/>
                    <a:pt x="8976155" y="513526"/>
                  </a:cubicBezTo>
                  <a:cubicBezTo>
                    <a:pt x="8964637" y="521143"/>
                    <a:pt x="8955362" y="530850"/>
                    <a:pt x="8944250" y="538762"/>
                  </a:cubicBezTo>
                  <a:cubicBezTo>
                    <a:pt x="8923906" y="553238"/>
                    <a:pt x="8903158" y="567422"/>
                    <a:pt x="8882191" y="581144"/>
                  </a:cubicBezTo>
                  <a:cubicBezTo>
                    <a:pt x="8861228" y="594868"/>
                    <a:pt x="8841332" y="610579"/>
                    <a:pt x="8818061" y="620960"/>
                  </a:cubicBezTo>
                  <a:cubicBezTo>
                    <a:pt x="8778386" y="638567"/>
                    <a:pt x="8734713" y="650088"/>
                    <a:pt x="8696263" y="668892"/>
                  </a:cubicBezTo>
                  <a:cubicBezTo>
                    <a:pt x="8657243" y="688034"/>
                    <a:pt x="8620769" y="711451"/>
                    <a:pt x="8586493" y="736016"/>
                  </a:cubicBezTo>
                  <a:cubicBezTo>
                    <a:pt x="8559370" y="755372"/>
                    <a:pt x="8533990" y="774487"/>
                    <a:pt x="8499250" y="785420"/>
                  </a:cubicBezTo>
                  <a:cubicBezTo>
                    <a:pt x="8479867" y="791534"/>
                    <a:pt x="8459807" y="803801"/>
                    <a:pt x="8448581" y="817525"/>
                  </a:cubicBezTo>
                  <a:cubicBezTo>
                    <a:pt x="8424305" y="847414"/>
                    <a:pt x="8392427" y="869197"/>
                    <a:pt x="8356131" y="888209"/>
                  </a:cubicBezTo>
                  <a:cubicBezTo>
                    <a:pt x="8307679" y="913772"/>
                    <a:pt x="8259834" y="939776"/>
                    <a:pt x="8211166" y="964878"/>
                  </a:cubicBezTo>
                  <a:cubicBezTo>
                    <a:pt x="8182465" y="979759"/>
                    <a:pt x="8153995" y="995412"/>
                    <a:pt x="8123367" y="1006776"/>
                  </a:cubicBezTo>
                  <a:cubicBezTo>
                    <a:pt x="8060787" y="1030195"/>
                    <a:pt x="7996505" y="1050714"/>
                    <a:pt x="7933271" y="1072752"/>
                  </a:cubicBezTo>
                  <a:cubicBezTo>
                    <a:pt x="7912572" y="1079870"/>
                    <a:pt x="7893169" y="1089594"/>
                    <a:pt x="7872042" y="1095949"/>
                  </a:cubicBezTo>
                  <a:cubicBezTo>
                    <a:pt x="7849189" y="1102856"/>
                    <a:pt x="7824394" y="1105779"/>
                    <a:pt x="7801540" y="1112687"/>
                  </a:cubicBezTo>
                  <a:cubicBezTo>
                    <a:pt x="7763512" y="1124093"/>
                    <a:pt x="7726779" y="1138106"/>
                    <a:pt x="7688760" y="1149668"/>
                  </a:cubicBezTo>
                  <a:cubicBezTo>
                    <a:pt x="7615403" y="1171881"/>
                    <a:pt x="7541813" y="1193320"/>
                    <a:pt x="7468219" y="1214601"/>
                  </a:cubicBezTo>
                  <a:cubicBezTo>
                    <a:pt x="7452461" y="1219127"/>
                    <a:pt x="7435183" y="1220431"/>
                    <a:pt x="7419634" y="1225261"/>
                  </a:cubicBezTo>
                  <a:cubicBezTo>
                    <a:pt x="7378370" y="1238236"/>
                    <a:pt x="7337343" y="1252140"/>
                    <a:pt x="7296522" y="1266193"/>
                  </a:cubicBezTo>
                  <a:cubicBezTo>
                    <a:pt x="7271802" y="1274761"/>
                    <a:pt x="7247746" y="1285023"/>
                    <a:pt x="7222817" y="1293286"/>
                  </a:cubicBezTo>
                  <a:cubicBezTo>
                    <a:pt x="7202872" y="1299897"/>
                    <a:pt x="7182284" y="1305284"/>
                    <a:pt x="7161457" y="1309742"/>
                  </a:cubicBezTo>
                  <a:cubicBezTo>
                    <a:pt x="7143523" y="1313589"/>
                    <a:pt x="7124653" y="1314184"/>
                    <a:pt x="7106944" y="1318647"/>
                  </a:cubicBezTo>
                  <a:cubicBezTo>
                    <a:pt x="7059008" y="1330687"/>
                    <a:pt x="7011720" y="1343954"/>
                    <a:pt x="6964204" y="1356601"/>
                  </a:cubicBezTo>
                  <a:cubicBezTo>
                    <a:pt x="6945158" y="1361601"/>
                    <a:pt x="6925667" y="1365522"/>
                    <a:pt x="6907255" y="1371589"/>
                  </a:cubicBezTo>
                  <a:cubicBezTo>
                    <a:pt x="6857955" y="1387619"/>
                    <a:pt x="6809525" y="1405490"/>
                    <a:pt x="6759991" y="1420747"/>
                  </a:cubicBezTo>
                  <a:cubicBezTo>
                    <a:pt x="6718908" y="1433400"/>
                    <a:pt x="6676513" y="1443133"/>
                    <a:pt x="6634783" y="1454562"/>
                  </a:cubicBezTo>
                  <a:cubicBezTo>
                    <a:pt x="6617097" y="1459495"/>
                    <a:pt x="6600269" y="1466113"/>
                    <a:pt x="6582555" y="1470418"/>
                  </a:cubicBezTo>
                  <a:cubicBezTo>
                    <a:pt x="6542888" y="1480178"/>
                    <a:pt x="6502579" y="1488712"/>
                    <a:pt x="6462719" y="1498482"/>
                  </a:cubicBezTo>
                  <a:cubicBezTo>
                    <a:pt x="6440000" y="1504127"/>
                    <a:pt x="6418233" y="1513338"/>
                    <a:pt x="6395050" y="1517437"/>
                  </a:cubicBezTo>
                  <a:cubicBezTo>
                    <a:pt x="6339992" y="1527154"/>
                    <a:pt x="6284444" y="1534853"/>
                    <a:pt x="6228927" y="1543179"/>
                  </a:cubicBezTo>
                  <a:cubicBezTo>
                    <a:pt x="6171671" y="1551745"/>
                    <a:pt x="6114621" y="1560617"/>
                    <a:pt x="6057331" y="1568558"/>
                  </a:cubicBezTo>
                  <a:cubicBezTo>
                    <a:pt x="6025969" y="1572738"/>
                    <a:pt x="5994307" y="1574734"/>
                    <a:pt x="5962939" y="1578758"/>
                  </a:cubicBezTo>
                  <a:cubicBezTo>
                    <a:pt x="5935441" y="1582281"/>
                    <a:pt x="5908230" y="1587673"/>
                    <a:pt x="5880756" y="1591666"/>
                  </a:cubicBezTo>
                  <a:cubicBezTo>
                    <a:pt x="5856953" y="1595010"/>
                    <a:pt x="5832910" y="1597425"/>
                    <a:pt x="5809105" y="1600770"/>
                  </a:cubicBezTo>
                  <a:cubicBezTo>
                    <a:pt x="5770986" y="1606216"/>
                    <a:pt x="5733083" y="1612124"/>
                    <a:pt x="5695165" y="1617719"/>
                  </a:cubicBezTo>
                  <a:cubicBezTo>
                    <a:pt x="5679295" y="1619896"/>
                    <a:pt x="5662765" y="1624616"/>
                    <a:pt x="5647685" y="1622990"/>
                  </a:cubicBezTo>
                  <a:cubicBezTo>
                    <a:pt x="5609687" y="1618857"/>
                    <a:pt x="5572641" y="1622370"/>
                    <a:pt x="5535323" y="1628248"/>
                  </a:cubicBezTo>
                  <a:cubicBezTo>
                    <a:pt x="5522562" y="1630278"/>
                    <a:pt x="5508745" y="1630629"/>
                    <a:pt x="5496177" y="1628567"/>
                  </a:cubicBezTo>
                  <a:cubicBezTo>
                    <a:pt x="5470455" y="1624470"/>
                    <a:pt x="5445407" y="1618145"/>
                    <a:pt x="5420013" y="1612778"/>
                  </a:cubicBezTo>
                  <a:cubicBezTo>
                    <a:pt x="5417253" y="1612127"/>
                    <a:pt x="5413941" y="1612129"/>
                    <a:pt x="5411005" y="1611800"/>
                  </a:cubicBezTo>
                  <a:cubicBezTo>
                    <a:pt x="5394351" y="1609934"/>
                    <a:pt x="5377898" y="1608060"/>
                    <a:pt x="5361259" y="1606507"/>
                  </a:cubicBezTo>
                  <a:cubicBezTo>
                    <a:pt x="5352259" y="1605686"/>
                    <a:pt x="5343116" y="1605970"/>
                    <a:pt x="5334120" y="1605305"/>
                  </a:cubicBezTo>
                  <a:cubicBezTo>
                    <a:pt x="5299308" y="1602589"/>
                    <a:pt x="5261564" y="1611785"/>
                    <a:pt x="5230715" y="1594283"/>
                  </a:cubicBezTo>
                  <a:cubicBezTo>
                    <a:pt x="5210688" y="1583006"/>
                    <a:pt x="5191969" y="1586734"/>
                    <a:pt x="5171263" y="1589616"/>
                  </a:cubicBezTo>
                  <a:cubicBezTo>
                    <a:pt x="5155583" y="1591784"/>
                    <a:pt x="5139427" y="1592091"/>
                    <a:pt x="5123496" y="1593018"/>
                  </a:cubicBezTo>
                  <a:cubicBezTo>
                    <a:pt x="5095527" y="1594836"/>
                    <a:pt x="5067543" y="1596342"/>
                    <a:pt x="5039590" y="1598474"/>
                  </a:cubicBezTo>
                  <a:cubicBezTo>
                    <a:pt x="5030662" y="1599218"/>
                    <a:pt x="5021716" y="1603574"/>
                    <a:pt x="5012937" y="1603369"/>
                  </a:cubicBezTo>
                  <a:cubicBezTo>
                    <a:pt x="4972362" y="1602343"/>
                    <a:pt x="4931703" y="1599594"/>
                    <a:pt x="4891143" y="1598882"/>
                  </a:cubicBezTo>
                  <a:cubicBezTo>
                    <a:pt x="4868132" y="1598423"/>
                    <a:pt x="4844753" y="1602530"/>
                    <a:pt x="4821905" y="1601436"/>
                  </a:cubicBezTo>
                  <a:cubicBezTo>
                    <a:pt x="4795544" y="1600196"/>
                    <a:pt x="4769576" y="1595013"/>
                    <a:pt x="4743339" y="1592353"/>
                  </a:cubicBezTo>
                  <a:cubicBezTo>
                    <a:pt x="4736095" y="1591605"/>
                    <a:pt x="4728193" y="1593398"/>
                    <a:pt x="4720626" y="1594076"/>
                  </a:cubicBezTo>
                  <a:cubicBezTo>
                    <a:pt x="4712089" y="1594803"/>
                    <a:pt x="4703760" y="1595832"/>
                    <a:pt x="4695215" y="1596400"/>
                  </a:cubicBezTo>
                  <a:cubicBezTo>
                    <a:pt x="4669182" y="1597969"/>
                    <a:pt x="4643112" y="1598756"/>
                    <a:pt x="4617116" y="1601107"/>
                  </a:cubicBezTo>
                  <a:cubicBezTo>
                    <a:pt x="4601208" y="1602502"/>
                    <a:pt x="4584802" y="1609727"/>
                    <a:pt x="4569913" y="1608091"/>
                  </a:cubicBezTo>
                  <a:cubicBezTo>
                    <a:pt x="4539567" y="1605002"/>
                    <a:pt x="4509928" y="1616632"/>
                    <a:pt x="4479392" y="1609630"/>
                  </a:cubicBezTo>
                  <a:cubicBezTo>
                    <a:pt x="4469938" y="1607574"/>
                    <a:pt x="4457412" y="1614456"/>
                    <a:pt x="4446151" y="1615312"/>
                  </a:cubicBezTo>
                  <a:cubicBezTo>
                    <a:pt x="4418004" y="1617453"/>
                    <a:pt x="4389812" y="1618656"/>
                    <a:pt x="4361619" y="1619859"/>
                  </a:cubicBezTo>
                  <a:cubicBezTo>
                    <a:pt x="4336341" y="1620921"/>
                    <a:pt x="4310204" y="1624377"/>
                    <a:pt x="4285695" y="1621164"/>
                  </a:cubicBezTo>
                  <a:cubicBezTo>
                    <a:pt x="4260004" y="1617695"/>
                    <a:pt x="4237099" y="1619427"/>
                    <a:pt x="4212667" y="1625940"/>
                  </a:cubicBezTo>
                  <a:cubicBezTo>
                    <a:pt x="4195929" y="1630357"/>
                    <a:pt x="4178068" y="1631689"/>
                    <a:pt x="4160628" y="1633627"/>
                  </a:cubicBezTo>
                  <a:cubicBezTo>
                    <a:pt x="4141833" y="1635789"/>
                    <a:pt x="4120875" y="1633504"/>
                    <a:pt x="4104018" y="1639495"/>
                  </a:cubicBezTo>
                  <a:cubicBezTo>
                    <a:pt x="4053828" y="1657296"/>
                    <a:pt x="4001698" y="1663104"/>
                    <a:pt x="3948438" y="1665671"/>
                  </a:cubicBezTo>
                  <a:cubicBezTo>
                    <a:pt x="3938718" y="1666140"/>
                    <a:pt x="3928697" y="1664427"/>
                    <a:pt x="3919256" y="1662527"/>
                  </a:cubicBezTo>
                  <a:cubicBezTo>
                    <a:pt x="3864147" y="1651058"/>
                    <a:pt x="3809587" y="1654944"/>
                    <a:pt x="3754603" y="1666227"/>
                  </a:cubicBezTo>
                  <a:cubicBezTo>
                    <a:pt x="3743223" y="1668658"/>
                    <a:pt x="3730411" y="1669591"/>
                    <a:pt x="3718852" y="1668265"/>
                  </a:cubicBezTo>
                  <a:cubicBezTo>
                    <a:pt x="3686318" y="1664340"/>
                    <a:pt x="3654585" y="1656767"/>
                    <a:pt x="3621934" y="1654418"/>
                  </a:cubicBezTo>
                  <a:cubicBezTo>
                    <a:pt x="3567977" y="1650585"/>
                    <a:pt x="3522560" y="1674431"/>
                    <a:pt x="3475226" y="1690838"/>
                  </a:cubicBezTo>
                  <a:cubicBezTo>
                    <a:pt x="3430187" y="1706349"/>
                    <a:pt x="3392759" y="1738285"/>
                    <a:pt x="3338395" y="1734157"/>
                  </a:cubicBezTo>
                  <a:cubicBezTo>
                    <a:pt x="3332924" y="1733793"/>
                    <a:pt x="3327102" y="1738312"/>
                    <a:pt x="3321128" y="1739699"/>
                  </a:cubicBezTo>
                  <a:cubicBezTo>
                    <a:pt x="3304749" y="1743471"/>
                    <a:pt x="3288400" y="1747867"/>
                    <a:pt x="3271751" y="1750083"/>
                  </a:cubicBezTo>
                  <a:cubicBezTo>
                    <a:pt x="3251431" y="1752946"/>
                    <a:pt x="3230601" y="1753322"/>
                    <a:pt x="3210267" y="1755871"/>
                  </a:cubicBezTo>
                  <a:cubicBezTo>
                    <a:pt x="3184115" y="1759015"/>
                    <a:pt x="3158504" y="1765272"/>
                    <a:pt x="3132456" y="1766527"/>
                  </a:cubicBezTo>
                  <a:cubicBezTo>
                    <a:pt x="3111463" y="1767539"/>
                    <a:pt x="3090384" y="1762749"/>
                    <a:pt x="3069450" y="1760933"/>
                  </a:cubicBezTo>
                  <a:cubicBezTo>
                    <a:pt x="3039909" y="1758434"/>
                    <a:pt x="3007693" y="1761086"/>
                    <a:pt x="2981357" y="1752311"/>
                  </a:cubicBezTo>
                  <a:cubicBezTo>
                    <a:pt x="2953242" y="1742995"/>
                    <a:pt x="2926767" y="1739406"/>
                    <a:pt x="2898350" y="1744071"/>
                  </a:cubicBezTo>
                  <a:cubicBezTo>
                    <a:pt x="2888878" y="1745627"/>
                    <a:pt x="2876949" y="1752794"/>
                    <a:pt x="2872998" y="1759731"/>
                  </a:cubicBezTo>
                  <a:cubicBezTo>
                    <a:pt x="2864196" y="1775222"/>
                    <a:pt x="2851302" y="1778512"/>
                    <a:pt x="2833363" y="1774197"/>
                  </a:cubicBezTo>
                  <a:cubicBezTo>
                    <a:pt x="2817796" y="1770553"/>
                    <a:pt x="2798835" y="1769271"/>
                    <a:pt x="2787932" y="1761321"/>
                  </a:cubicBezTo>
                  <a:cubicBezTo>
                    <a:pt x="2757035" y="1738800"/>
                    <a:pt x="2719092" y="1739844"/>
                    <a:pt x="2681851" y="1735206"/>
                  </a:cubicBezTo>
                  <a:cubicBezTo>
                    <a:pt x="2659116" y="1732377"/>
                    <a:pt x="2638112" y="1733233"/>
                    <a:pt x="2615692" y="1736981"/>
                  </a:cubicBezTo>
                  <a:cubicBezTo>
                    <a:pt x="2566996" y="1745293"/>
                    <a:pt x="2518963" y="1739133"/>
                    <a:pt x="2471401" y="1730598"/>
                  </a:cubicBezTo>
                  <a:cubicBezTo>
                    <a:pt x="2439951" y="1724896"/>
                    <a:pt x="2407862" y="1722048"/>
                    <a:pt x="2376602" y="1716179"/>
                  </a:cubicBezTo>
                  <a:cubicBezTo>
                    <a:pt x="2353197" y="1711657"/>
                    <a:pt x="2329742" y="1706039"/>
                    <a:pt x="2308117" y="1697980"/>
                  </a:cubicBezTo>
                  <a:cubicBezTo>
                    <a:pt x="2276760" y="1686151"/>
                    <a:pt x="2248972" y="1667403"/>
                    <a:pt x="2210156" y="1674611"/>
                  </a:cubicBezTo>
                  <a:cubicBezTo>
                    <a:pt x="2175975" y="1680965"/>
                    <a:pt x="2144400" y="1672601"/>
                    <a:pt x="2112456" y="1664725"/>
                  </a:cubicBezTo>
                  <a:cubicBezTo>
                    <a:pt x="2088991" y="1658951"/>
                    <a:pt x="2065524" y="1653018"/>
                    <a:pt x="2041401" y="1649787"/>
                  </a:cubicBezTo>
                  <a:cubicBezTo>
                    <a:pt x="2012771" y="1645989"/>
                    <a:pt x="1980804" y="1649728"/>
                    <a:pt x="1955072" y="1641394"/>
                  </a:cubicBezTo>
                  <a:cubicBezTo>
                    <a:pt x="1928153" y="1632648"/>
                    <a:pt x="1906514" y="1640440"/>
                    <a:pt x="1883129" y="1644393"/>
                  </a:cubicBezTo>
                  <a:cubicBezTo>
                    <a:pt x="1845824" y="1650585"/>
                    <a:pt x="1808893" y="1660526"/>
                    <a:pt x="1770492" y="1652019"/>
                  </a:cubicBezTo>
                  <a:cubicBezTo>
                    <a:pt x="1723819" y="1641714"/>
                    <a:pt x="1677489" y="1630452"/>
                    <a:pt x="1630653" y="1620782"/>
                  </a:cubicBezTo>
                  <a:cubicBezTo>
                    <a:pt x="1612549" y="1617102"/>
                    <a:pt x="1593218" y="1616151"/>
                    <a:pt x="1574457" y="1615016"/>
                  </a:cubicBezTo>
                  <a:cubicBezTo>
                    <a:pt x="1556686" y="1614146"/>
                    <a:pt x="1535710" y="1619551"/>
                    <a:pt x="1521784" y="1613632"/>
                  </a:cubicBezTo>
                  <a:cubicBezTo>
                    <a:pt x="1485979" y="1598408"/>
                    <a:pt x="1449621" y="1591844"/>
                    <a:pt x="1409187" y="1593793"/>
                  </a:cubicBezTo>
                  <a:cubicBezTo>
                    <a:pt x="1394024" y="1594524"/>
                    <a:pt x="1378911" y="1588189"/>
                    <a:pt x="1363496" y="1587676"/>
                  </a:cubicBezTo>
                  <a:cubicBezTo>
                    <a:pt x="1342425" y="1587124"/>
                    <a:pt x="1318117" y="1584058"/>
                    <a:pt x="1300134" y="1590889"/>
                  </a:cubicBezTo>
                  <a:cubicBezTo>
                    <a:pt x="1257854" y="1607051"/>
                    <a:pt x="1222495" y="1596986"/>
                    <a:pt x="1184306" y="1584859"/>
                  </a:cubicBezTo>
                  <a:cubicBezTo>
                    <a:pt x="1146708" y="1572861"/>
                    <a:pt x="1107302" y="1563776"/>
                    <a:pt x="1067600" y="1556587"/>
                  </a:cubicBezTo>
                  <a:cubicBezTo>
                    <a:pt x="1052669" y="1554011"/>
                    <a:pt x="1035245" y="1560344"/>
                    <a:pt x="1018967" y="1562226"/>
                  </a:cubicBezTo>
                  <a:cubicBezTo>
                    <a:pt x="1013150" y="1562822"/>
                    <a:pt x="1006759" y="1563601"/>
                    <a:pt x="1001437" y="1562287"/>
                  </a:cubicBezTo>
                  <a:cubicBezTo>
                    <a:pt x="949978" y="1549702"/>
                    <a:pt x="897913" y="1540756"/>
                    <a:pt x="843282" y="1551235"/>
                  </a:cubicBezTo>
                  <a:cubicBezTo>
                    <a:pt x="838267" y="1552263"/>
                    <a:pt x="832545" y="1550812"/>
                    <a:pt x="827437" y="1549959"/>
                  </a:cubicBezTo>
                  <a:cubicBezTo>
                    <a:pt x="802478" y="1545513"/>
                    <a:pt x="777945" y="1537750"/>
                    <a:pt x="752774" y="1536924"/>
                  </a:cubicBezTo>
                  <a:cubicBezTo>
                    <a:pt x="690717" y="1534893"/>
                    <a:pt x="628418" y="1535855"/>
                    <a:pt x="566053" y="1535567"/>
                  </a:cubicBezTo>
                  <a:cubicBezTo>
                    <a:pt x="562157" y="1535598"/>
                    <a:pt x="558075" y="1535795"/>
                    <a:pt x="554525" y="1534867"/>
                  </a:cubicBezTo>
                  <a:cubicBezTo>
                    <a:pt x="531261" y="1529239"/>
                    <a:pt x="511348" y="1532398"/>
                    <a:pt x="492526" y="1546173"/>
                  </a:cubicBezTo>
                  <a:cubicBezTo>
                    <a:pt x="484245" y="1552222"/>
                    <a:pt x="472725" y="1555759"/>
                    <a:pt x="462187" y="1559407"/>
                  </a:cubicBezTo>
                  <a:cubicBezTo>
                    <a:pt x="446667" y="1564864"/>
                    <a:pt x="430753" y="1570181"/>
                    <a:pt x="414568" y="1573944"/>
                  </a:cubicBezTo>
                  <a:cubicBezTo>
                    <a:pt x="398570" y="1577539"/>
                    <a:pt x="381458" y="1582287"/>
                    <a:pt x="365802" y="1580845"/>
                  </a:cubicBezTo>
                  <a:cubicBezTo>
                    <a:pt x="337622" y="1578281"/>
                    <a:pt x="310567" y="1570797"/>
                    <a:pt x="282687" y="1566332"/>
                  </a:cubicBezTo>
                  <a:cubicBezTo>
                    <a:pt x="273064" y="1564756"/>
                    <a:pt x="262582" y="1565577"/>
                    <a:pt x="252662" y="1565897"/>
                  </a:cubicBezTo>
                  <a:cubicBezTo>
                    <a:pt x="229895" y="1566525"/>
                    <a:pt x="206788" y="1572190"/>
                    <a:pt x="185558" y="1560187"/>
                  </a:cubicBezTo>
                  <a:cubicBezTo>
                    <a:pt x="165921" y="1548893"/>
                    <a:pt x="146848" y="1553421"/>
                    <a:pt x="127273" y="1563624"/>
                  </a:cubicBezTo>
                  <a:cubicBezTo>
                    <a:pt x="113205" y="1570894"/>
                    <a:pt x="97127" y="1576849"/>
                    <a:pt x="81114" y="1580132"/>
                  </a:cubicBezTo>
                  <a:cubicBezTo>
                    <a:pt x="59119" y="1584644"/>
                    <a:pt x="37222" y="1587113"/>
                    <a:pt x="13214" y="1586229"/>
                  </a:cubicBezTo>
                  <a:lnTo>
                    <a:pt x="0" y="1585408"/>
                  </a:lnTo>
                  <a:lnTo>
                    <a:pt x="0" y="1251083"/>
                  </a:lnTo>
                  <a:lnTo>
                    <a:pt x="4829" y="1250628"/>
                  </a:lnTo>
                  <a:cubicBezTo>
                    <a:pt x="19743" y="1248810"/>
                    <a:pt x="33925" y="1243890"/>
                    <a:pt x="48555" y="1240203"/>
                  </a:cubicBezTo>
                  <a:cubicBezTo>
                    <a:pt x="56634" y="1238087"/>
                    <a:pt x="65164" y="1233125"/>
                    <a:pt x="72789" y="1233698"/>
                  </a:cubicBezTo>
                  <a:cubicBezTo>
                    <a:pt x="116985" y="1237061"/>
                    <a:pt x="156575" y="1221656"/>
                    <a:pt x="197847" y="1212918"/>
                  </a:cubicBezTo>
                  <a:cubicBezTo>
                    <a:pt x="216941" y="1208859"/>
                    <a:pt x="234655" y="1200472"/>
                    <a:pt x="253067" y="1194405"/>
                  </a:cubicBezTo>
                  <a:cubicBezTo>
                    <a:pt x="257858" y="1192761"/>
                    <a:pt x="263240" y="1191246"/>
                    <a:pt x="268116" y="1191325"/>
                  </a:cubicBezTo>
                  <a:cubicBezTo>
                    <a:pt x="296002" y="1191864"/>
                    <a:pt x="323734" y="1193195"/>
                    <a:pt x="351434" y="1193900"/>
                  </a:cubicBezTo>
                  <a:cubicBezTo>
                    <a:pt x="376602" y="1194570"/>
                    <a:pt x="401901" y="1193978"/>
                    <a:pt x="414867" y="1216423"/>
                  </a:cubicBezTo>
                  <a:cubicBezTo>
                    <a:pt x="416792" y="1219940"/>
                    <a:pt x="422751" y="1222321"/>
                    <a:pt x="427335" y="1224454"/>
                  </a:cubicBezTo>
                  <a:cubicBezTo>
                    <a:pt x="498086" y="1257296"/>
                    <a:pt x="534972" y="1254575"/>
                    <a:pt x="600582" y="1213120"/>
                  </a:cubicBezTo>
                  <a:cubicBezTo>
                    <a:pt x="607391" y="1208869"/>
                    <a:pt x="622223" y="1205328"/>
                    <a:pt x="627039" y="1208235"/>
                  </a:cubicBezTo>
                  <a:cubicBezTo>
                    <a:pt x="667947" y="1232315"/>
                    <a:pt x="711159" y="1227406"/>
                    <a:pt x="756446" y="1217062"/>
                  </a:cubicBezTo>
                  <a:cubicBezTo>
                    <a:pt x="768198" y="1214299"/>
                    <a:pt x="784916" y="1213493"/>
                    <a:pt x="794106" y="1218229"/>
                  </a:cubicBezTo>
                  <a:cubicBezTo>
                    <a:pt x="837831" y="1240132"/>
                    <a:pt x="883345" y="1234486"/>
                    <a:pt x="929268" y="1225211"/>
                  </a:cubicBezTo>
                  <a:cubicBezTo>
                    <a:pt x="936407" y="1223768"/>
                    <a:pt x="944870" y="1217395"/>
                    <a:pt x="947713" y="1211766"/>
                  </a:cubicBezTo>
                  <a:cubicBezTo>
                    <a:pt x="957859" y="1191817"/>
                    <a:pt x="978341" y="1184237"/>
                    <a:pt x="1001014" y="1177651"/>
                  </a:cubicBezTo>
                  <a:cubicBezTo>
                    <a:pt x="1036739" y="1166984"/>
                    <a:pt x="1071804" y="1154778"/>
                    <a:pt x="1107747" y="1144571"/>
                  </a:cubicBezTo>
                  <a:cubicBezTo>
                    <a:pt x="1116591" y="1142105"/>
                    <a:pt x="1127732" y="1142824"/>
                    <a:pt x="1137175" y="1144721"/>
                  </a:cubicBezTo>
                  <a:cubicBezTo>
                    <a:pt x="1169439" y="1151170"/>
                    <a:pt x="1190621" y="1170237"/>
                    <a:pt x="1213670" y="1187646"/>
                  </a:cubicBezTo>
                  <a:cubicBezTo>
                    <a:pt x="1223783" y="1195319"/>
                    <a:pt x="1237474" y="1200466"/>
                    <a:pt x="1250725" y="1204534"/>
                  </a:cubicBezTo>
                  <a:cubicBezTo>
                    <a:pt x="1285128" y="1214961"/>
                    <a:pt x="1320250" y="1224096"/>
                    <a:pt x="1355013" y="1233876"/>
                  </a:cubicBezTo>
                  <a:cubicBezTo>
                    <a:pt x="1358370" y="1234813"/>
                    <a:pt x="1361226" y="1237500"/>
                    <a:pt x="1363867" y="1239727"/>
                  </a:cubicBezTo>
                  <a:cubicBezTo>
                    <a:pt x="1390329" y="1263248"/>
                    <a:pt x="1416604" y="1286933"/>
                    <a:pt x="1443262" y="1310445"/>
                  </a:cubicBezTo>
                  <a:cubicBezTo>
                    <a:pt x="1448347" y="1314908"/>
                    <a:pt x="1455513" y="1318016"/>
                    <a:pt x="1460979" y="1322303"/>
                  </a:cubicBezTo>
                  <a:cubicBezTo>
                    <a:pt x="1468669" y="1328210"/>
                    <a:pt x="1478286" y="1333711"/>
                    <a:pt x="1482536" y="1341039"/>
                  </a:cubicBezTo>
                  <a:cubicBezTo>
                    <a:pt x="1495726" y="1364100"/>
                    <a:pt x="1519349" y="1373163"/>
                    <a:pt x="1548717" y="1376141"/>
                  </a:cubicBezTo>
                  <a:cubicBezTo>
                    <a:pt x="1575545" y="1378927"/>
                    <a:pt x="1602342" y="1381090"/>
                    <a:pt x="1629003" y="1384512"/>
                  </a:cubicBezTo>
                  <a:cubicBezTo>
                    <a:pt x="1661543" y="1388593"/>
                    <a:pt x="1693912" y="1393153"/>
                    <a:pt x="1726123" y="1398505"/>
                  </a:cubicBezTo>
                  <a:cubicBezTo>
                    <a:pt x="1740066" y="1400816"/>
                    <a:pt x="1754811" y="1403557"/>
                    <a:pt x="1766964" y="1409092"/>
                  </a:cubicBezTo>
                  <a:cubicBezTo>
                    <a:pt x="1801017" y="1424400"/>
                    <a:pt x="1837141" y="1434114"/>
                    <a:pt x="1875994" y="1427691"/>
                  </a:cubicBezTo>
                  <a:cubicBezTo>
                    <a:pt x="1907115" y="1422580"/>
                    <a:pt x="1933803" y="1430553"/>
                    <a:pt x="1953935" y="1444021"/>
                  </a:cubicBezTo>
                  <a:cubicBezTo>
                    <a:pt x="1990575" y="1468464"/>
                    <a:pt x="2028191" y="1460686"/>
                    <a:pt x="2065495" y="1450414"/>
                  </a:cubicBezTo>
                  <a:cubicBezTo>
                    <a:pt x="2084723" y="1445093"/>
                    <a:pt x="2100691" y="1444951"/>
                    <a:pt x="2119362" y="1448287"/>
                  </a:cubicBezTo>
                  <a:cubicBezTo>
                    <a:pt x="2162602" y="1456090"/>
                    <a:pt x="2192468" y="1481487"/>
                    <a:pt x="2221201" y="1503642"/>
                  </a:cubicBezTo>
                  <a:cubicBezTo>
                    <a:pt x="2245688" y="1522550"/>
                    <a:pt x="2272668" y="1532548"/>
                    <a:pt x="2302040" y="1539608"/>
                  </a:cubicBezTo>
                  <a:cubicBezTo>
                    <a:pt x="2339105" y="1548650"/>
                    <a:pt x="2367870" y="1543183"/>
                    <a:pt x="2384113" y="1516348"/>
                  </a:cubicBezTo>
                  <a:cubicBezTo>
                    <a:pt x="2388617" y="1508754"/>
                    <a:pt x="2396755" y="1499730"/>
                    <a:pt x="2405786" y="1497098"/>
                  </a:cubicBezTo>
                  <a:cubicBezTo>
                    <a:pt x="2449381" y="1484011"/>
                    <a:pt x="2493321" y="1465885"/>
                    <a:pt x="2541024" y="1473316"/>
                  </a:cubicBezTo>
                  <a:cubicBezTo>
                    <a:pt x="2606979" y="1483476"/>
                    <a:pt x="2670700" y="1479620"/>
                    <a:pt x="2735378" y="1463319"/>
                  </a:cubicBezTo>
                  <a:cubicBezTo>
                    <a:pt x="2840290" y="1436918"/>
                    <a:pt x="2945143" y="1409264"/>
                    <a:pt x="3056752" y="1408590"/>
                  </a:cubicBezTo>
                  <a:cubicBezTo>
                    <a:pt x="3075255" y="1408484"/>
                    <a:pt x="3096759" y="1397873"/>
                    <a:pt x="3112247" y="1387711"/>
                  </a:cubicBezTo>
                  <a:cubicBezTo>
                    <a:pt x="3141904" y="1368391"/>
                    <a:pt x="3140475" y="1367046"/>
                    <a:pt x="3175396" y="1380116"/>
                  </a:cubicBezTo>
                  <a:cubicBezTo>
                    <a:pt x="3183734" y="1383324"/>
                    <a:pt x="3193949" y="1385028"/>
                    <a:pt x="3200231" y="1390061"/>
                  </a:cubicBezTo>
                  <a:cubicBezTo>
                    <a:pt x="3232249" y="1415668"/>
                    <a:pt x="3269837" y="1407264"/>
                    <a:pt x="3307359" y="1401532"/>
                  </a:cubicBezTo>
                  <a:cubicBezTo>
                    <a:pt x="3313931" y="1400431"/>
                    <a:pt x="3321847" y="1398950"/>
                    <a:pt x="3327591" y="1400871"/>
                  </a:cubicBezTo>
                  <a:cubicBezTo>
                    <a:pt x="3353529" y="1409506"/>
                    <a:pt x="3374940" y="1405023"/>
                    <a:pt x="3396452" y="1390488"/>
                  </a:cubicBezTo>
                  <a:cubicBezTo>
                    <a:pt x="3415136" y="1377975"/>
                    <a:pt x="3436965" y="1370017"/>
                    <a:pt x="3460402" y="1383325"/>
                  </a:cubicBezTo>
                  <a:cubicBezTo>
                    <a:pt x="3512481" y="1412831"/>
                    <a:pt x="3566594" y="1411791"/>
                    <a:pt x="3622771" y="1388838"/>
                  </a:cubicBezTo>
                  <a:cubicBezTo>
                    <a:pt x="3662895" y="1372465"/>
                    <a:pt x="3702976" y="1367237"/>
                    <a:pt x="3746637" y="1379728"/>
                  </a:cubicBezTo>
                  <a:cubicBezTo>
                    <a:pt x="3763431" y="1384568"/>
                    <a:pt x="3784631" y="1379779"/>
                    <a:pt x="3803936" y="1380104"/>
                  </a:cubicBezTo>
                  <a:cubicBezTo>
                    <a:pt x="3814852" y="1380206"/>
                    <a:pt x="3826912" y="1379781"/>
                    <a:pt x="3836429" y="1383246"/>
                  </a:cubicBezTo>
                  <a:cubicBezTo>
                    <a:pt x="3861796" y="1392067"/>
                    <a:pt x="3885544" y="1403791"/>
                    <a:pt x="3911096" y="1412447"/>
                  </a:cubicBezTo>
                  <a:cubicBezTo>
                    <a:pt x="3923375" y="1416563"/>
                    <a:pt x="3937880" y="1418374"/>
                    <a:pt x="3951494" y="1417876"/>
                  </a:cubicBezTo>
                  <a:cubicBezTo>
                    <a:pt x="3991770" y="1416719"/>
                    <a:pt x="4032008" y="1414779"/>
                    <a:pt x="4071982" y="1411440"/>
                  </a:cubicBezTo>
                  <a:cubicBezTo>
                    <a:pt x="4137967" y="1406061"/>
                    <a:pt x="4205006" y="1402357"/>
                    <a:pt x="4250380" y="1353404"/>
                  </a:cubicBezTo>
                  <a:cubicBezTo>
                    <a:pt x="4254089" y="1349458"/>
                    <a:pt x="4262340" y="1346862"/>
                    <a:pt x="4268920" y="1345917"/>
                  </a:cubicBezTo>
                  <a:cubicBezTo>
                    <a:pt x="4299294" y="1341472"/>
                    <a:pt x="4330574" y="1339650"/>
                    <a:pt x="4360470" y="1333343"/>
                  </a:cubicBezTo>
                  <a:cubicBezTo>
                    <a:pt x="4384386" y="1328268"/>
                    <a:pt x="4404468" y="1328555"/>
                    <a:pt x="4423403" y="1341452"/>
                  </a:cubicBezTo>
                  <a:cubicBezTo>
                    <a:pt x="4448189" y="1358462"/>
                    <a:pt x="4477861" y="1367704"/>
                    <a:pt x="4509460" y="1360374"/>
                  </a:cubicBezTo>
                  <a:cubicBezTo>
                    <a:pt x="4541065" y="1353201"/>
                    <a:pt x="4562648" y="1364401"/>
                    <a:pt x="4586780" y="1375951"/>
                  </a:cubicBezTo>
                  <a:cubicBezTo>
                    <a:pt x="4604332" y="1384363"/>
                    <a:pt x="4624329" y="1395013"/>
                    <a:pt x="4643424" y="1395033"/>
                  </a:cubicBezTo>
                  <a:cubicBezTo>
                    <a:pt x="4686675" y="1394988"/>
                    <a:pt x="4725358" y="1425453"/>
                    <a:pt x="4771320" y="1404876"/>
                  </a:cubicBezTo>
                  <a:cubicBezTo>
                    <a:pt x="4774371" y="1403474"/>
                    <a:pt x="4780158" y="1406334"/>
                    <a:pt x="4784667" y="1406901"/>
                  </a:cubicBezTo>
                  <a:cubicBezTo>
                    <a:pt x="4820721" y="1411127"/>
                    <a:pt x="4854069" y="1403711"/>
                    <a:pt x="4879368" y="1382875"/>
                  </a:cubicBezTo>
                  <a:cubicBezTo>
                    <a:pt x="4912543" y="1355694"/>
                    <a:pt x="4950522" y="1351352"/>
                    <a:pt x="4993296" y="1357609"/>
                  </a:cubicBezTo>
                  <a:cubicBezTo>
                    <a:pt x="5007034" y="1359614"/>
                    <a:pt x="5020731" y="1360837"/>
                    <a:pt x="5034636" y="1362363"/>
                  </a:cubicBezTo>
                  <a:cubicBezTo>
                    <a:pt x="5053449" y="1364595"/>
                    <a:pt x="5072464" y="1366976"/>
                    <a:pt x="5091273" y="1369207"/>
                  </a:cubicBezTo>
                  <a:cubicBezTo>
                    <a:pt x="5109504" y="1371467"/>
                    <a:pt x="5129782" y="1375825"/>
                    <a:pt x="5143127" y="1361686"/>
                  </a:cubicBezTo>
                  <a:cubicBezTo>
                    <a:pt x="5154621" y="1349517"/>
                    <a:pt x="5163226" y="1350201"/>
                    <a:pt x="5174789" y="1359688"/>
                  </a:cubicBezTo>
                  <a:cubicBezTo>
                    <a:pt x="5214968" y="1392905"/>
                    <a:pt x="5262677" y="1412577"/>
                    <a:pt x="5322233" y="1411274"/>
                  </a:cubicBezTo>
                  <a:cubicBezTo>
                    <a:pt x="5334495" y="1410998"/>
                    <a:pt x="5347041" y="1412589"/>
                    <a:pt x="5359206" y="1414357"/>
                  </a:cubicBezTo>
                  <a:cubicBezTo>
                    <a:pt x="5366661" y="1415410"/>
                    <a:pt x="5375679" y="1416546"/>
                    <a:pt x="5380352" y="1420558"/>
                  </a:cubicBezTo>
                  <a:cubicBezTo>
                    <a:pt x="5416702" y="1451134"/>
                    <a:pt x="5461130" y="1471435"/>
                    <a:pt x="5509233" y="1487165"/>
                  </a:cubicBezTo>
                  <a:cubicBezTo>
                    <a:pt x="5526453" y="1492769"/>
                    <a:pt x="5544842" y="1498316"/>
                    <a:pt x="5563203" y="1499314"/>
                  </a:cubicBezTo>
                  <a:cubicBezTo>
                    <a:pt x="5582343" y="1500274"/>
                    <a:pt x="5602213" y="1496178"/>
                    <a:pt x="5621569" y="1493518"/>
                  </a:cubicBezTo>
                  <a:cubicBezTo>
                    <a:pt x="5632992" y="1492027"/>
                    <a:pt x="5646218" y="1491546"/>
                    <a:pt x="5655136" y="1486565"/>
                  </a:cubicBezTo>
                  <a:cubicBezTo>
                    <a:pt x="5683412" y="1470920"/>
                    <a:pt x="5710663" y="1454227"/>
                    <a:pt x="5736883" y="1436327"/>
                  </a:cubicBezTo>
                  <a:cubicBezTo>
                    <a:pt x="5759329" y="1420964"/>
                    <a:pt x="5763896" y="1418703"/>
                    <a:pt x="5784777" y="1435588"/>
                  </a:cubicBezTo>
                  <a:cubicBezTo>
                    <a:pt x="5806265" y="1452914"/>
                    <a:pt x="5832384" y="1461227"/>
                    <a:pt x="5860952" y="1463773"/>
                  </a:cubicBezTo>
                  <a:cubicBezTo>
                    <a:pt x="5906149" y="1467715"/>
                    <a:pt x="5951689" y="1470699"/>
                    <a:pt x="5997123" y="1471491"/>
                  </a:cubicBezTo>
                  <a:cubicBezTo>
                    <a:pt x="6038268" y="1472175"/>
                    <a:pt x="6057205" y="1456823"/>
                    <a:pt x="6063793" y="1423706"/>
                  </a:cubicBezTo>
                  <a:cubicBezTo>
                    <a:pt x="6067583" y="1405318"/>
                    <a:pt x="6072658" y="1385299"/>
                    <a:pt x="6097303" y="1379247"/>
                  </a:cubicBezTo>
                  <a:cubicBezTo>
                    <a:pt x="6137553" y="1369459"/>
                    <a:pt x="6179569" y="1363982"/>
                    <a:pt x="6197741" y="1324656"/>
                  </a:cubicBezTo>
                  <a:cubicBezTo>
                    <a:pt x="6209228" y="1332576"/>
                    <a:pt x="6216273" y="1337259"/>
                    <a:pt x="6223125" y="1341950"/>
                  </a:cubicBezTo>
                  <a:cubicBezTo>
                    <a:pt x="6242068" y="1355004"/>
                    <a:pt x="6280258" y="1359128"/>
                    <a:pt x="6298923" y="1346144"/>
                  </a:cubicBezTo>
                  <a:cubicBezTo>
                    <a:pt x="6326456" y="1327240"/>
                    <a:pt x="6352664" y="1329272"/>
                    <a:pt x="6380532" y="1341582"/>
                  </a:cubicBezTo>
                  <a:cubicBezTo>
                    <a:pt x="6427106" y="1361936"/>
                    <a:pt x="6477590" y="1354322"/>
                    <a:pt x="6523222" y="1343021"/>
                  </a:cubicBezTo>
                  <a:cubicBezTo>
                    <a:pt x="6557692" y="1334610"/>
                    <a:pt x="6594223" y="1320451"/>
                    <a:pt x="6615600" y="1291015"/>
                  </a:cubicBezTo>
                  <a:cubicBezTo>
                    <a:pt x="6622353" y="1281587"/>
                    <a:pt x="6638269" y="1276267"/>
                    <a:pt x="6650812" y="1269700"/>
                  </a:cubicBezTo>
                  <a:cubicBezTo>
                    <a:pt x="6661270" y="1264331"/>
                    <a:pt x="6672325" y="1259247"/>
                    <a:pt x="6684030" y="1255543"/>
                  </a:cubicBezTo>
                  <a:cubicBezTo>
                    <a:pt x="6696499" y="1251489"/>
                    <a:pt x="6710255" y="1245804"/>
                    <a:pt x="6722764" y="1246615"/>
                  </a:cubicBezTo>
                  <a:cubicBezTo>
                    <a:pt x="6760669" y="1248867"/>
                    <a:pt x="6790221" y="1239438"/>
                    <a:pt x="6815757" y="1215451"/>
                  </a:cubicBezTo>
                  <a:cubicBezTo>
                    <a:pt x="6828992" y="1203043"/>
                    <a:pt x="6848714" y="1187812"/>
                    <a:pt x="6866200" y="1186810"/>
                  </a:cubicBezTo>
                  <a:cubicBezTo>
                    <a:pt x="6908748" y="1184290"/>
                    <a:pt x="6943582" y="1171310"/>
                    <a:pt x="6981228" y="1155999"/>
                  </a:cubicBezTo>
                  <a:cubicBezTo>
                    <a:pt x="7005498" y="1146197"/>
                    <a:pt x="7033203" y="1138898"/>
                    <a:pt x="7059255" y="1129638"/>
                  </a:cubicBezTo>
                  <a:cubicBezTo>
                    <a:pt x="7089708" y="1118754"/>
                    <a:pt x="7123173" y="1113688"/>
                    <a:pt x="7140774" y="1086787"/>
                  </a:cubicBezTo>
                  <a:cubicBezTo>
                    <a:pt x="7142774" y="1083867"/>
                    <a:pt x="7149168" y="1083087"/>
                    <a:pt x="7152150" y="1080276"/>
                  </a:cubicBezTo>
                  <a:cubicBezTo>
                    <a:pt x="7161669" y="1071656"/>
                    <a:pt x="7174137" y="1063523"/>
                    <a:pt x="7178911" y="1053404"/>
                  </a:cubicBezTo>
                  <a:cubicBezTo>
                    <a:pt x="7192683" y="1023864"/>
                    <a:pt x="7203105" y="993543"/>
                    <a:pt x="7215302" y="963609"/>
                  </a:cubicBezTo>
                  <a:cubicBezTo>
                    <a:pt x="7217917" y="957204"/>
                    <a:pt x="7220252" y="949088"/>
                    <a:pt x="7226104" y="945196"/>
                  </a:cubicBezTo>
                  <a:cubicBezTo>
                    <a:pt x="7259903" y="922850"/>
                    <a:pt x="7294324" y="901259"/>
                    <a:pt x="7329145" y="879964"/>
                  </a:cubicBezTo>
                  <a:cubicBezTo>
                    <a:pt x="7343153" y="871441"/>
                    <a:pt x="7355416" y="875246"/>
                    <a:pt x="7368683" y="883708"/>
                  </a:cubicBezTo>
                  <a:cubicBezTo>
                    <a:pt x="7381539" y="891720"/>
                    <a:pt x="7397326" y="899904"/>
                    <a:pt x="7412980" y="901348"/>
                  </a:cubicBezTo>
                  <a:cubicBezTo>
                    <a:pt x="7444287" y="904075"/>
                    <a:pt x="7476599" y="903459"/>
                    <a:pt x="7508285" y="901932"/>
                  </a:cubicBezTo>
                  <a:cubicBezTo>
                    <a:pt x="7520142" y="901360"/>
                    <a:pt x="7532504" y="895115"/>
                    <a:pt x="7543367" y="890040"/>
                  </a:cubicBezTo>
                  <a:cubicBezTo>
                    <a:pt x="7563943" y="880416"/>
                    <a:pt x="7582823" y="867892"/>
                    <a:pt x="7604247" y="859640"/>
                  </a:cubicBezTo>
                  <a:cubicBezTo>
                    <a:pt x="7629118" y="850124"/>
                    <a:pt x="7643637" y="836083"/>
                    <a:pt x="7650214" y="814893"/>
                  </a:cubicBezTo>
                  <a:cubicBezTo>
                    <a:pt x="7659996" y="783349"/>
                    <a:pt x="7685780" y="760447"/>
                    <a:pt x="7716618" y="741384"/>
                  </a:cubicBezTo>
                  <a:cubicBezTo>
                    <a:pt x="7755776" y="717054"/>
                    <a:pt x="7803842" y="715836"/>
                    <a:pt x="7849257" y="708153"/>
                  </a:cubicBezTo>
                  <a:cubicBezTo>
                    <a:pt x="7866654" y="705274"/>
                    <a:pt x="7884648" y="702680"/>
                    <a:pt x="7900340" y="696745"/>
                  </a:cubicBezTo>
                  <a:cubicBezTo>
                    <a:pt x="7959856" y="674415"/>
                    <a:pt x="8019419" y="653027"/>
                    <a:pt x="8085922" y="650290"/>
                  </a:cubicBezTo>
                  <a:cubicBezTo>
                    <a:pt x="8091363" y="650028"/>
                    <a:pt x="8096784" y="649297"/>
                    <a:pt x="8102187" y="648251"/>
                  </a:cubicBezTo>
                  <a:cubicBezTo>
                    <a:pt x="8149113" y="639554"/>
                    <a:pt x="8197783" y="634697"/>
                    <a:pt x="8229960" y="598934"/>
                  </a:cubicBezTo>
                  <a:cubicBezTo>
                    <a:pt x="8235879" y="592372"/>
                    <a:pt x="8249977" y="589809"/>
                    <a:pt x="8260743" y="586776"/>
                  </a:cubicBezTo>
                  <a:cubicBezTo>
                    <a:pt x="8279402" y="581797"/>
                    <a:pt x="8291640" y="572890"/>
                    <a:pt x="8297724" y="557687"/>
                  </a:cubicBezTo>
                  <a:cubicBezTo>
                    <a:pt x="8307955" y="531456"/>
                    <a:pt x="8320347" y="505592"/>
                    <a:pt x="8329397" y="479103"/>
                  </a:cubicBezTo>
                  <a:cubicBezTo>
                    <a:pt x="8335728" y="460909"/>
                    <a:pt x="8348665" y="450397"/>
                    <a:pt x="8369109" y="442035"/>
                  </a:cubicBezTo>
                  <a:cubicBezTo>
                    <a:pt x="8380576" y="437403"/>
                    <a:pt x="8390254" y="427991"/>
                    <a:pt x="8398212" y="419288"/>
                  </a:cubicBezTo>
                  <a:cubicBezTo>
                    <a:pt x="8407837" y="408781"/>
                    <a:pt x="8412443" y="395219"/>
                    <a:pt x="8423091" y="385761"/>
                  </a:cubicBezTo>
                  <a:cubicBezTo>
                    <a:pt x="8449039" y="362224"/>
                    <a:pt x="8456213" y="337239"/>
                    <a:pt x="8445807" y="307296"/>
                  </a:cubicBezTo>
                  <a:cubicBezTo>
                    <a:pt x="8436540" y="280748"/>
                    <a:pt x="8455797" y="243723"/>
                    <a:pt x="8483136" y="236912"/>
                  </a:cubicBezTo>
                  <a:cubicBezTo>
                    <a:pt x="8513359" y="229334"/>
                    <a:pt x="8533628" y="213293"/>
                    <a:pt x="8554397" y="195498"/>
                  </a:cubicBezTo>
                  <a:cubicBezTo>
                    <a:pt x="8565995" y="185523"/>
                    <a:pt x="8582515" y="176566"/>
                    <a:pt x="8598729" y="173430"/>
                  </a:cubicBezTo>
                  <a:cubicBezTo>
                    <a:pt x="8660300" y="161360"/>
                    <a:pt x="8719345" y="169655"/>
                    <a:pt x="8779113" y="184822"/>
                  </a:cubicBezTo>
                  <a:cubicBezTo>
                    <a:pt x="8818165" y="194711"/>
                    <a:pt x="8861082" y="195780"/>
                    <a:pt x="8902517" y="198490"/>
                  </a:cubicBezTo>
                  <a:cubicBezTo>
                    <a:pt x="8915416" y="199280"/>
                    <a:pt x="8931592" y="195363"/>
                    <a:pt x="8942393" y="189035"/>
                  </a:cubicBezTo>
                  <a:cubicBezTo>
                    <a:pt x="8980304" y="167119"/>
                    <a:pt x="9017990" y="144586"/>
                    <a:pt x="9053027" y="119670"/>
                  </a:cubicBezTo>
                  <a:cubicBezTo>
                    <a:pt x="9085607" y="96286"/>
                    <a:pt x="9123074" y="85377"/>
                    <a:pt x="9164008" y="85758"/>
                  </a:cubicBezTo>
                  <a:cubicBezTo>
                    <a:pt x="9193832" y="86047"/>
                    <a:pt x="9220467" y="80839"/>
                    <a:pt x="9248172" y="73540"/>
                  </a:cubicBezTo>
                  <a:cubicBezTo>
                    <a:pt x="9271257" y="67405"/>
                    <a:pt x="9296748" y="62723"/>
                    <a:pt x="9320568" y="63772"/>
                  </a:cubicBezTo>
                  <a:cubicBezTo>
                    <a:pt x="9353959" y="65301"/>
                    <a:pt x="9381150" y="59440"/>
                    <a:pt x="9407003" y="42029"/>
                  </a:cubicBezTo>
                  <a:cubicBezTo>
                    <a:pt x="9420777" y="32732"/>
                    <a:pt x="9438831" y="27312"/>
                    <a:pt x="9455456" y="20546"/>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408367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2AC6DD-AFBB-134D-B85A-4695BAF6CF11}"/>
              </a:ext>
            </a:extLst>
          </p:cNvPr>
          <p:cNvSpPr>
            <a:spLocks noGrp="1"/>
          </p:cNvSpPr>
          <p:nvPr>
            <p:ph type="title"/>
          </p:nvPr>
        </p:nvSpPr>
        <p:spPr>
          <a:xfrm>
            <a:off x="1503025" y="1234816"/>
            <a:ext cx="2884487" cy="4366936"/>
          </a:xfrm>
        </p:spPr>
        <p:txBody>
          <a:bodyPr anchor="b">
            <a:normAutofit/>
          </a:bodyPr>
          <a:lstStyle/>
          <a:p>
            <a:r>
              <a:rPr lang="en-US" sz="3600" b="1" dirty="0">
                <a:latin typeface="Arial" panose="020B0604020202020204" pitchFamily="34" charset="0"/>
                <a:cs typeface="Arial" panose="020B0604020202020204" pitchFamily="34" charset="0"/>
              </a:rPr>
              <a:t>Uniqueness of the candidate</a:t>
            </a:r>
          </a:p>
        </p:txBody>
      </p:sp>
      <p:grpSp>
        <p:nvGrpSpPr>
          <p:cNvPr id="45" name="Group 39">
            <a:extLst>
              <a:ext uri="{FF2B5EF4-FFF2-40B4-BE49-F238E27FC236}">
                <a16:creationId xmlns:a16="http://schemas.microsoft.com/office/drawing/2014/main" id="{207EE6D2-B8A8-4EA6-879E-705FC91778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6" y="1"/>
            <a:ext cx="835935" cy="6858000"/>
            <a:chOff x="-456" y="1"/>
            <a:chExt cx="835935" cy="6858000"/>
          </a:xfrm>
          <a:effectLst>
            <a:outerShdw blurRad="381000" dist="152400" algn="ctr" rotWithShape="0">
              <a:srgbClr val="000000">
                <a:alpha val="10000"/>
              </a:srgbClr>
            </a:outerShdw>
          </a:effectLst>
        </p:grpSpPr>
        <p:sp>
          <p:nvSpPr>
            <p:cNvPr id="46" name="Freeform: Shape 40">
              <a:extLst>
                <a:ext uri="{FF2B5EF4-FFF2-40B4-BE49-F238E27FC236}">
                  <a16:creationId xmlns:a16="http://schemas.microsoft.com/office/drawing/2014/main" id="{E1DFD332-98CC-4272-A40D-2899648281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3011260" y="3011261"/>
              <a:ext cx="6858000" cy="835479"/>
            </a:xfrm>
            <a:custGeom>
              <a:avLst/>
              <a:gdLst>
                <a:gd name="connsiteX0" fmla="*/ 6564619 w 6858000"/>
                <a:gd name="connsiteY0" fmla="*/ 468946 h 835479"/>
                <a:gd name="connsiteX1" fmla="*/ 6564620 w 6858000"/>
                <a:gd name="connsiteY1" fmla="*/ 468946 h 835479"/>
                <a:gd name="connsiteX2" fmla="*/ 6588625 w 6858000"/>
                <a:gd name="connsiteY2" fmla="*/ 491425 h 835479"/>
                <a:gd name="connsiteX3" fmla="*/ 6625224 w 6858000"/>
                <a:gd name="connsiteY3" fmla="*/ 508047 h 835479"/>
                <a:gd name="connsiteX4" fmla="*/ 6662539 w 6858000"/>
                <a:gd name="connsiteY4" fmla="*/ 500953 h 835479"/>
                <a:gd name="connsiteX5" fmla="*/ 6662540 w 6858000"/>
                <a:gd name="connsiteY5" fmla="*/ 500952 h 835479"/>
                <a:gd name="connsiteX6" fmla="*/ 6662543 w 6858000"/>
                <a:gd name="connsiteY6" fmla="*/ 500951 h 835479"/>
                <a:gd name="connsiteX7" fmla="*/ 6683026 w 6858000"/>
                <a:gd name="connsiteY7" fmla="*/ 489501 h 835479"/>
                <a:gd name="connsiteX8" fmla="*/ 6702975 w 6858000"/>
                <a:gd name="connsiteY8" fmla="*/ 486354 h 835479"/>
                <a:gd name="connsiteX9" fmla="*/ 6702976 w 6858000"/>
                <a:gd name="connsiteY9" fmla="*/ 486354 h 835479"/>
                <a:gd name="connsiteX10" fmla="*/ 6742552 w 6858000"/>
                <a:gd name="connsiteY10" fmla="*/ 500190 h 835479"/>
                <a:gd name="connsiteX11" fmla="*/ 6742554 w 6858000"/>
                <a:gd name="connsiteY11" fmla="*/ 500191 h 835479"/>
                <a:gd name="connsiteX12" fmla="*/ 6812061 w 6858000"/>
                <a:gd name="connsiteY12" fmla="*/ 519668 h 835479"/>
                <a:gd name="connsiteX13" fmla="*/ 6776799 w 6858000"/>
                <a:gd name="connsiteY13" fmla="*/ 514894 h 835479"/>
                <a:gd name="connsiteX14" fmla="*/ 6742554 w 6858000"/>
                <a:gd name="connsiteY14" fmla="*/ 500191 h 835479"/>
                <a:gd name="connsiteX15" fmla="*/ 6742551 w 6858000"/>
                <a:gd name="connsiteY15" fmla="*/ 500190 h 835479"/>
                <a:gd name="connsiteX16" fmla="*/ 6702975 w 6858000"/>
                <a:gd name="connsiteY16" fmla="*/ 486354 h 835479"/>
                <a:gd name="connsiteX17" fmla="*/ 6662543 w 6858000"/>
                <a:gd name="connsiteY17" fmla="*/ 500951 h 835479"/>
                <a:gd name="connsiteX18" fmla="*/ 6662541 w 6858000"/>
                <a:gd name="connsiteY18" fmla="*/ 500952 h 835479"/>
                <a:gd name="connsiteX19" fmla="*/ 6662539 w 6858000"/>
                <a:gd name="connsiteY19" fmla="*/ 500953 h 835479"/>
                <a:gd name="connsiteX20" fmla="*/ 6645551 w 6858000"/>
                <a:gd name="connsiteY20" fmla="*/ 508036 h 835479"/>
                <a:gd name="connsiteX21" fmla="*/ 6625224 w 6858000"/>
                <a:gd name="connsiteY21" fmla="*/ 508047 h 835479"/>
                <a:gd name="connsiteX22" fmla="*/ 6625223 w 6858000"/>
                <a:gd name="connsiteY22" fmla="*/ 508047 h 835479"/>
                <a:gd name="connsiteX23" fmla="*/ 6588624 w 6858000"/>
                <a:gd name="connsiteY23" fmla="*/ 491425 h 835479"/>
                <a:gd name="connsiteX24" fmla="*/ 6438980 w 6858000"/>
                <a:gd name="connsiteY24" fmla="*/ 549267 h 835479"/>
                <a:gd name="connsiteX25" fmla="*/ 6463839 w 6858000"/>
                <a:gd name="connsiteY25" fmla="*/ 529336 h 835479"/>
                <a:gd name="connsiteX26" fmla="*/ 6463848 w 6858000"/>
                <a:gd name="connsiteY26" fmla="*/ 529334 h 835479"/>
                <a:gd name="connsiteX27" fmla="*/ 6513011 w 6858000"/>
                <a:gd name="connsiteY27" fmla="*/ 515538 h 835479"/>
                <a:gd name="connsiteX28" fmla="*/ 6546193 w 6858000"/>
                <a:gd name="connsiteY28" fmla="*/ 496733 h 835479"/>
                <a:gd name="connsiteX29" fmla="*/ 6546194 w 6858000"/>
                <a:gd name="connsiteY29" fmla="*/ 496733 h 835479"/>
                <a:gd name="connsiteX30" fmla="*/ 6521803 w 6858000"/>
                <a:gd name="connsiteY30" fmla="*/ 513071 h 835479"/>
                <a:gd name="connsiteX31" fmla="*/ 6513011 w 6858000"/>
                <a:gd name="connsiteY31" fmla="*/ 515538 h 835479"/>
                <a:gd name="connsiteX32" fmla="*/ 6508051 w 6858000"/>
                <a:gd name="connsiteY32" fmla="*/ 518349 h 835479"/>
                <a:gd name="connsiteX33" fmla="*/ 6463848 w 6858000"/>
                <a:gd name="connsiteY33" fmla="*/ 529334 h 835479"/>
                <a:gd name="connsiteX34" fmla="*/ 6463840 w 6858000"/>
                <a:gd name="connsiteY34" fmla="*/ 529336 h 835479"/>
                <a:gd name="connsiteX35" fmla="*/ 6438980 w 6858000"/>
                <a:gd name="connsiteY35" fmla="*/ 549267 h 835479"/>
                <a:gd name="connsiteX36" fmla="*/ 6365203 w 6858000"/>
                <a:gd name="connsiteY36" fmla="*/ 635242 h 835479"/>
                <a:gd name="connsiteX37" fmla="*/ 6387909 w 6858000"/>
                <a:gd name="connsiteY37" fmla="*/ 633959 h 835479"/>
                <a:gd name="connsiteX38" fmla="*/ 6391548 w 6858000"/>
                <a:gd name="connsiteY38" fmla="*/ 632195 h 835479"/>
                <a:gd name="connsiteX39" fmla="*/ 6407331 w 6858000"/>
                <a:gd name="connsiteY39" fmla="*/ 624541 h 835479"/>
                <a:gd name="connsiteX40" fmla="*/ 6407332 w 6858000"/>
                <a:gd name="connsiteY40" fmla="*/ 624541 h 835479"/>
                <a:gd name="connsiteX41" fmla="*/ 6391548 w 6858000"/>
                <a:gd name="connsiteY41" fmla="*/ 632195 h 835479"/>
                <a:gd name="connsiteX42" fmla="*/ 6387909 w 6858000"/>
                <a:gd name="connsiteY42" fmla="*/ 633961 h 835479"/>
                <a:gd name="connsiteX43" fmla="*/ 4221390 w 6858000"/>
                <a:gd name="connsiteY43" fmla="*/ 396172 h 835479"/>
                <a:gd name="connsiteX44" fmla="*/ 4221391 w 6858000"/>
                <a:gd name="connsiteY44" fmla="*/ 396172 h 835479"/>
                <a:gd name="connsiteX45" fmla="*/ 4253014 w 6858000"/>
                <a:gd name="connsiteY45" fmla="*/ 401888 h 835479"/>
                <a:gd name="connsiteX46" fmla="*/ 4324645 w 6858000"/>
                <a:gd name="connsiteY46" fmla="*/ 441704 h 835479"/>
                <a:gd name="connsiteX47" fmla="*/ 4363890 w 6858000"/>
                <a:gd name="connsiteY47" fmla="*/ 450658 h 835479"/>
                <a:gd name="connsiteX48" fmla="*/ 4482003 w 6858000"/>
                <a:gd name="connsiteY48" fmla="*/ 449896 h 835479"/>
                <a:gd name="connsiteX49" fmla="*/ 4659173 w 6858000"/>
                <a:gd name="connsiteY49" fmla="*/ 389886 h 835479"/>
                <a:gd name="connsiteX50" fmla="*/ 4677654 w 6858000"/>
                <a:gd name="connsiteY50" fmla="*/ 381884 h 835479"/>
                <a:gd name="connsiteX51" fmla="*/ 4767763 w 6858000"/>
                <a:gd name="connsiteY51" fmla="*/ 371977 h 835479"/>
                <a:gd name="connsiteX52" fmla="*/ 4800482 w 6858000"/>
                <a:gd name="connsiteY52" fmla="*/ 370668 h 835479"/>
                <a:gd name="connsiteX53" fmla="*/ 4800483 w 6858000"/>
                <a:gd name="connsiteY53" fmla="*/ 370668 h 835479"/>
                <a:gd name="connsiteX54" fmla="*/ 4828916 w 6858000"/>
                <a:gd name="connsiteY54" fmla="*/ 385504 h 835479"/>
                <a:gd name="connsiteX55" fmla="*/ 4863342 w 6858000"/>
                <a:gd name="connsiteY55" fmla="*/ 407685 h 835479"/>
                <a:gd name="connsiteX56" fmla="*/ 4889274 w 6858000"/>
                <a:gd name="connsiteY56" fmla="*/ 415214 h 835479"/>
                <a:gd name="connsiteX57" fmla="*/ 4912167 w 6858000"/>
                <a:gd name="connsiteY57" fmla="*/ 413509 h 835479"/>
                <a:gd name="connsiteX58" fmla="*/ 4933803 w 6858000"/>
                <a:gd name="connsiteY58" fmla="*/ 412107 h 835479"/>
                <a:gd name="connsiteX59" fmla="*/ 4933804 w 6858000"/>
                <a:gd name="connsiteY59" fmla="*/ 412107 h 835479"/>
                <a:gd name="connsiteX60" fmla="*/ 4952672 w 6858000"/>
                <a:gd name="connsiteY60" fmla="*/ 416866 h 835479"/>
                <a:gd name="connsiteX61" fmla="*/ 4957452 w 6858000"/>
                <a:gd name="connsiteY61" fmla="*/ 419659 h 835479"/>
                <a:gd name="connsiteX62" fmla="*/ 4961455 w 6858000"/>
                <a:gd name="connsiteY62" fmla="*/ 420937 h 835479"/>
                <a:gd name="connsiteX63" fmla="*/ 4987037 w 6858000"/>
                <a:gd name="connsiteY63" fmla="*/ 436941 h 835479"/>
                <a:gd name="connsiteX64" fmla="*/ 5041521 w 6858000"/>
                <a:gd name="connsiteY64" fmla="*/ 463420 h 835479"/>
                <a:gd name="connsiteX65" fmla="*/ 5041527 w 6858000"/>
                <a:gd name="connsiteY65" fmla="*/ 463422 h 835479"/>
                <a:gd name="connsiteX66" fmla="*/ 5064789 w 6858000"/>
                <a:gd name="connsiteY66" fmla="*/ 468043 h 835479"/>
                <a:gd name="connsiteX67" fmla="*/ 5070584 w 6858000"/>
                <a:gd name="connsiteY67" fmla="*/ 470217 h 835479"/>
                <a:gd name="connsiteX68" fmla="*/ 5072375 w 6858000"/>
                <a:gd name="connsiteY68" fmla="*/ 470636 h 835479"/>
                <a:gd name="connsiteX69" fmla="*/ 5087443 w 6858000"/>
                <a:gd name="connsiteY69" fmla="*/ 476540 h 835479"/>
                <a:gd name="connsiteX70" fmla="*/ 5133219 w 6858000"/>
                <a:gd name="connsiteY70" fmla="*/ 489567 h 835479"/>
                <a:gd name="connsiteX71" fmla="*/ 5133224 w 6858000"/>
                <a:gd name="connsiteY71" fmla="*/ 489569 h 835479"/>
                <a:gd name="connsiteX72" fmla="*/ 5166112 w 6858000"/>
                <a:gd name="connsiteY72" fmla="*/ 482853 h 835479"/>
                <a:gd name="connsiteX73" fmla="*/ 5166113 w 6858000"/>
                <a:gd name="connsiteY73" fmla="*/ 482853 h 835479"/>
                <a:gd name="connsiteX74" fmla="*/ 5172090 w 6858000"/>
                <a:gd name="connsiteY74" fmla="*/ 483545 h 835479"/>
                <a:gd name="connsiteX75" fmla="*/ 5179067 w 6858000"/>
                <a:gd name="connsiteY75" fmla="*/ 486091 h 835479"/>
                <a:gd name="connsiteX76" fmla="*/ 5229432 w 6858000"/>
                <a:gd name="connsiteY76" fmla="*/ 485925 h 835479"/>
                <a:gd name="connsiteX77" fmla="*/ 5243613 w 6858000"/>
                <a:gd name="connsiteY77" fmla="*/ 478254 h 835479"/>
                <a:gd name="connsiteX78" fmla="*/ 5272795 w 6858000"/>
                <a:gd name="connsiteY78" fmla="*/ 462468 h 835479"/>
                <a:gd name="connsiteX79" fmla="*/ 5312287 w 6858000"/>
                <a:gd name="connsiteY79" fmla="*/ 438565 h 835479"/>
                <a:gd name="connsiteX80" fmla="*/ 5321350 w 6858000"/>
                <a:gd name="connsiteY80" fmla="*/ 437509 h 835479"/>
                <a:gd name="connsiteX81" fmla="*/ 5326162 w 6858000"/>
                <a:gd name="connsiteY81" fmla="*/ 435035 h 835479"/>
                <a:gd name="connsiteX82" fmla="*/ 5355013 w 6858000"/>
                <a:gd name="connsiteY82" fmla="*/ 433589 h 835479"/>
                <a:gd name="connsiteX83" fmla="*/ 5355014 w 6858000"/>
                <a:gd name="connsiteY83" fmla="*/ 433589 h 835479"/>
                <a:gd name="connsiteX84" fmla="*/ 5385384 w 6858000"/>
                <a:gd name="connsiteY84" fmla="*/ 438465 h 835479"/>
                <a:gd name="connsiteX85" fmla="*/ 5425582 w 6858000"/>
                <a:gd name="connsiteY85" fmla="*/ 446656 h 835479"/>
                <a:gd name="connsiteX86" fmla="*/ 5480637 w 6858000"/>
                <a:gd name="connsiteY86" fmla="*/ 458278 h 835479"/>
                <a:gd name="connsiteX87" fmla="*/ 5507667 w 6858000"/>
                <a:gd name="connsiteY87" fmla="*/ 462803 h 835479"/>
                <a:gd name="connsiteX88" fmla="*/ 5531691 w 6858000"/>
                <a:gd name="connsiteY88" fmla="*/ 452184 h 835479"/>
                <a:gd name="connsiteX89" fmla="*/ 5531692 w 6858000"/>
                <a:gd name="connsiteY89" fmla="*/ 452183 h 835479"/>
                <a:gd name="connsiteX90" fmla="*/ 5547577 w 6858000"/>
                <a:gd name="connsiteY90" fmla="*/ 442037 h 835479"/>
                <a:gd name="connsiteX91" fmla="*/ 5547578 w 6858000"/>
                <a:gd name="connsiteY91" fmla="*/ 442037 h 835479"/>
                <a:gd name="connsiteX92" fmla="*/ 5562746 w 6858000"/>
                <a:gd name="connsiteY92" fmla="*/ 451610 h 835479"/>
                <a:gd name="connsiteX93" fmla="*/ 5704483 w 6858000"/>
                <a:gd name="connsiteY93" fmla="*/ 522858 h 835479"/>
                <a:gd name="connsiteX94" fmla="*/ 5740488 w 6858000"/>
                <a:gd name="connsiteY94" fmla="*/ 528765 h 835479"/>
                <a:gd name="connsiteX95" fmla="*/ 5760873 w 6858000"/>
                <a:gd name="connsiteY95" fmla="*/ 537529 h 835479"/>
                <a:gd name="connsiteX96" fmla="*/ 5883751 w 6858000"/>
                <a:gd name="connsiteY96" fmla="*/ 625924 h 835479"/>
                <a:gd name="connsiteX97" fmla="*/ 5883755 w 6858000"/>
                <a:gd name="connsiteY97" fmla="*/ 625926 h 835479"/>
                <a:gd name="connsiteX98" fmla="*/ 5935945 w 6858000"/>
                <a:gd name="connsiteY98" fmla="*/ 643829 h 835479"/>
                <a:gd name="connsiteX99" fmla="*/ 5935949 w 6858000"/>
                <a:gd name="connsiteY99" fmla="*/ 643830 h 835479"/>
                <a:gd name="connsiteX100" fmla="*/ 5993289 w 6858000"/>
                <a:gd name="connsiteY100" fmla="*/ 640211 h 835479"/>
                <a:gd name="connsiteX101" fmla="*/ 5993290 w 6858000"/>
                <a:gd name="connsiteY101" fmla="*/ 640210 h 835479"/>
                <a:gd name="connsiteX102" fmla="*/ 6026439 w 6858000"/>
                <a:gd name="connsiteY102" fmla="*/ 633735 h 835479"/>
                <a:gd name="connsiteX103" fmla="*/ 6108737 w 6858000"/>
                <a:gd name="connsiteY103" fmla="*/ 577534 h 835479"/>
                <a:gd name="connsiteX104" fmla="*/ 6133313 w 6858000"/>
                <a:gd name="connsiteY104" fmla="*/ 563843 h 835479"/>
                <a:gd name="connsiteX105" fmla="*/ 6133314 w 6858000"/>
                <a:gd name="connsiteY105" fmla="*/ 563843 h 835479"/>
                <a:gd name="connsiteX106" fmla="*/ 6143189 w 6858000"/>
                <a:gd name="connsiteY106" fmla="*/ 567542 h 835479"/>
                <a:gd name="connsiteX107" fmla="*/ 6155599 w 6858000"/>
                <a:gd name="connsiteY107" fmla="*/ 579438 h 835479"/>
                <a:gd name="connsiteX108" fmla="*/ 6155602 w 6858000"/>
                <a:gd name="connsiteY108" fmla="*/ 579440 h 835479"/>
                <a:gd name="connsiteX109" fmla="*/ 6228756 w 6858000"/>
                <a:gd name="connsiteY109" fmla="*/ 618111 h 835479"/>
                <a:gd name="connsiteX110" fmla="*/ 6361539 w 6858000"/>
                <a:gd name="connsiteY110" fmla="*/ 635448 h 835479"/>
                <a:gd name="connsiteX111" fmla="*/ 6361538 w 6858000"/>
                <a:gd name="connsiteY111" fmla="*/ 635448 h 835479"/>
                <a:gd name="connsiteX112" fmla="*/ 6228755 w 6858000"/>
                <a:gd name="connsiteY112" fmla="*/ 618111 h 835479"/>
                <a:gd name="connsiteX113" fmla="*/ 6155601 w 6858000"/>
                <a:gd name="connsiteY113" fmla="*/ 579440 h 835479"/>
                <a:gd name="connsiteX114" fmla="*/ 6155599 w 6858000"/>
                <a:gd name="connsiteY114" fmla="*/ 579438 h 835479"/>
                <a:gd name="connsiteX115" fmla="*/ 6133314 w 6858000"/>
                <a:gd name="connsiteY115" fmla="*/ 563843 h 835479"/>
                <a:gd name="connsiteX116" fmla="*/ 6108738 w 6858000"/>
                <a:gd name="connsiteY116" fmla="*/ 577534 h 835479"/>
                <a:gd name="connsiteX117" fmla="*/ 6026440 w 6858000"/>
                <a:gd name="connsiteY117" fmla="*/ 633735 h 835479"/>
                <a:gd name="connsiteX118" fmla="*/ 5993291 w 6858000"/>
                <a:gd name="connsiteY118" fmla="*/ 640210 h 835479"/>
                <a:gd name="connsiteX119" fmla="*/ 5993289 w 6858000"/>
                <a:gd name="connsiteY119" fmla="*/ 640211 h 835479"/>
                <a:gd name="connsiteX120" fmla="*/ 5964476 w 6858000"/>
                <a:gd name="connsiteY120" fmla="*/ 643664 h 835479"/>
                <a:gd name="connsiteX121" fmla="*/ 5935949 w 6858000"/>
                <a:gd name="connsiteY121" fmla="*/ 643830 h 835479"/>
                <a:gd name="connsiteX122" fmla="*/ 5935948 w 6858000"/>
                <a:gd name="connsiteY122" fmla="*/ 643830 h 835479"/>
                <a:gd name="connsiteX123" fmla="*/ 5935945 w 6858000"/>
                <a:gd name="connsiteY123" fmla="*/ 643829 h 835479"/>
                <a:gd name="connsiteX124" fmla="*/ 5909350 w 6858000"/>
                <a:gd name="connsiteY124" fmla="*/ 636949 h 835479"/>
                <a:gd name="connsiteX125" fmla="*/ 5883755 w 6858000"/>
                <a:gd name="connsiteY125" fmla="*/ 625926 h 835479"/>
                <a:gd name="connsiteX126" fmla="*/ 5883750 w 6858000"/>
                <a:gd name="connsiteY126" fmla="*/ 625924 h 835479"/>
                <a:gd name="connsiteX127" fmla="*/ 5760872 w 6858000"/>
                <a:gd name="connsiteY127" fmla="*/ 537529 h 835479"/>
                <a:gd name="connsiteX128" fmla="*/ 5740487 w 6858000"/>
                <a:gd name="connsiteY128" fmla="*/ 528765 h 835479"/>
                <a:gd name="connsiteX129" fmla="*/ 5704482 w 6858000"/>
                <a:gd name="connsiteY129" fmla="*/ 522858 h 835479"/>
                <a:gd name="connsiteX130" fmla="*/ 5562745 w 6858000"/>
                <a:gd name="connsiteY130" fmla="*/ 451610 h 835479"/>
                <a:gd name="connsiteX131" fmla="*/ 5547577 w 6858000"/>
                <a:gd name="connsiteY131" fmla="*/ 442037 h 835479"/>
                <a:gd name="connsiteX132" fmla="*/ 5531693 w 6858000"/>
                <a:gd name="connsiteY132" fmla="*/ 452183 h 835479"/>
                <a:gd name="connsiteX133" fmla="*/ 5531691 w 6858000"/>
                <a:gd name="connsiteY133" fmla="*/ 452184 h 835479"/>
                <a:gd name="connsiteX134" fmla="*/ 5520421 w 6858000"/>
                <a:gd name="connsiteY134" fmla="*/ 460582 h 835479"/>
                <a:gd name="connsiteX135" fmla="*/ 5507667 w 6858000"/>
                <a:gd name="connsiteY135" fmla="*/ 462803 h 835479"/>
                <a:gd name="connsiteX136" fmla="*/ 5507666 w 6858000"/>
                <a:gd name="connsiteY136" fmla="*/ 462803 h 835479"/>
                <a:gd name="connsiteX137" fmla="*/ 5480636 w 6858000"/>
                <a:gd name="connsiteY137" fmla="*/ 458278 h 835479"/>
                <a:gd name="connsiteX138" fmla="*/ 5425581 w 6858000"/>
                <a:gd name="connsiteY138" fmla="*/ 446656 h 835479"/>
                <a:gd name="connsiteX139" fmla="*/ 5385383 w 6858000"/>
                <a:gd name="connsiteY139" fmla="*/ 438465 h 835479"/>
                <a:gd name="connsiteX140" fmla="*/ 5355013 w 6858000"/>
                <a:gd name="connsiteY140" fmla="*/ 433589 h 835479"/>
                <a:gd name="connsiteX141" fmla="*/ 5321350 w 6858000"/>
                <a:gd name="connsiteY141" fmla="*/ 437509 h 835479"/>
                <a:gd name="connsiteX142" fmla="*/ 5272796 w 6858000"/>
                <a:gd name="connsiteY142" fmla="*/ 462468 h 835479"/>
                <a:gd name="connsiteX143" fmla="*/ 5243613 w 6858000"/>
                <a:gd name="connsiteY143" fmla="*/ 478254 h 835479"/>
                <a:gd name="connsiteX144" fmla="*/ 5229433 w 6858000"/>
                <a:gd name="connsiteY144" fmla="*/ 485925 h 835479"/>
                <a:gd name="connsiteX145" fmla="*/ 5179067 w 6858000"/>
                <a:gd name="connsiteY145" fmla="*/ 486091 h 835479"/>
                <a:gd name="connsiteX146" fmla="*/ 5179066 w 6858000"/>
                <a:gd name="connsiteY146" fmla="*/ 486091 h 835479"/>
                <a:gd name="connsiteX147" fmla="*/ 5172089 w 6858000"/>
                <a:gd name="connsiteY147" fmla="*/ 483545 h 835479"/>
                <a:gd name="connsiteX148" fmla="*/ 5166113 w 6858000"/>
                <a:gd name="connsiteY148" fmla="*/ 482853 h 835479"/>
                <a:gd name="connsiteX149" fmla="*/ 5133224 w 6858000"/>
                <a:gd name="connsiteY149" fmla="*/ 489569 h 835479"/>
                <a:gd name="connsiteX150" fmla="*/ 5133223 w 6858000"/>
                <a:gd name="connsiteY150" fmla="*/ 489569 h 835479"/>
                <a:gd name="connsiteX151" fmla="*/ 5133219 w 6858000"/>
                <a:gd name="connsiteY151" fmla="*/ 489567 h 835479"/>
                <a:gd name="connsiteX152" fmla="*/ 5102460 w 6858000"/>
                <a:gd name="connsiteY152" fmla="*/ 482424 h 835479"/>
                <a:gd name="connsiteX153" fmla="*/ 5087443 w 6858000"/>
                <a:gd name="connsiteY153" fmla="*/ 476540 h 835479"/>
                <a:gd name="connsiteX154" fmla="*/ 5087422 w 6858000"/>
                <a:gd name="connsiteY154" fmla="*/ 476534 h 835479"/>
                <a:gd name="connsiteX155" fmla="*/ 5070584 w 6858000"/>
                <a:gd name="connsiteY155" fmla="*/ 470217 h 835479"/>
                <a:gd name="connsiteX156" fmla="*/ 5041527 w 6858000"/>
                <a:gd name="connsiteY156" fmla="*/ 463422 h 835479"/>
                <a:gd name="connsiteX157" fmla="*/ 5041520 w 6858000"/>
                <a:gd name="connsiteY157" fmla="*/ 463420 h 835479"/>
                <a:gd name="connsiteX158" fmla="*/ 4987036 w 6858000"/>
                <a:gd name="connsiteY158" fmla="*/ 436941 h 835479"/>
                <a:gd name="connsiteX159" fmla="*/ 4957452 w 6858000"/>
                <a:gd name="connsiteY159" fmla="*/ 419659 h 835479"/>
                <a:gd name="connsiteX160" fmla="*/ 4933804 w 6858000"/>
                <a:gd name="connsiteY160" fmla="*/ 412107 h 835479"/>
                <a:gd name="connsiteX161" fmla="*/ 4912168 w 6858000"/>
                <a:gd name="connsiteY161" fmla="*/ 413509 h 835479"/>
                <a:gd name="connsiteX162" fmla="*/ 4889275 w 6858000"/>
                <a:gd name="connsiteY162" fmla="*/ 415214 h 835479"/>
                <a:gd name="connsiteX163" fmla="*/ 4889274 w 6858000"/>
                <a:gd name="connsiteY163" fmla="*/ 415214 h 835479"/>
                <a:gd name="connsiteX164" fmla="*/ 4867613 w 6858000"/>
                <a:gd name="connsiteY164" fmla="*/ 410436 h 835479"/>
                <a:gd name="connsiteX165" fmla="*/ 4863342 w 6858000"/>
                <a:gd name="connsiteY165" fmla="*/ 407685 h 835479"/>
                <a:gd name="connsiteX166" fmla="*/ 4857316 w 6858000"/>
                <a:gd name="connsiteY166" fmla="*/ 405935 h 835479"/>
                <a:gd name="connsiteX167" fmla="*/ 4828915 w 6858000"/>
                <a:gd name="connsiteY167" fmla="*/ 385504 h 835479"/>
                <a:gd name="connsiteX168" fmla="*/ 4800482 w 6858000"/>
                <a:gd name="connsiteY168" fmla="*/ 370668 h 835479"/>
                <a:gd name="connsiteX169" fmla="*/ 4767764 w 6858000"/>
                <a:gd name="connsiteY169" fmla="*/ 371977 h 835479"/>
                <a:gd name="connsiteX170" fmla="*/ 4677655 w 6858000"/>
                <a:gd name="connsiteY170" fmla="*/ 381884 h 835479"/>
                <a:gd name="connsiteX171" fmla="*/ 4659174 w 6858000"/>
                <a:gd name="connsiteY171" fmla="*/ 389886 h 835479"/>
                <a:gd name="connsiteX172" fmla="*/ 4482004 w 6858000"/>
                <a:gd name="connsiteY172" fmla="*/ 449896 h 835479"/>
                <a:gd name="connsiteX173" fmla="*/ 4363890 w 6858000"/>
                <a:gd name="connsiteY173" fmla="*/ 450658 h 835479"/>
                <a:gd name="connsiteX174" fmla="*/ 4363889 w 6858000"/>
                <a:gd name="connsiteY174" fmla="*/ 450658 h 835479"/>
                <a:gd name="connsiteX175" fmla="*/ 4324644 w 6858000"/>
                <a:gd name="connsiteY175" fmla="*/ 441704 h 835479"/>
                <a:gd name="connsiteX176" fmla="*/ 4253013 w 6858000"/>
                <a:gd name="connsiteY176" fmla="*/ 401888 h 835479"/>
                <a:gd name="connsiteX177" fmla="*/ 4165382 w 6858000"/>
                <a:gd name="connsiteY177" fmla="*/ 392362 h 835479"/>
                <a:gd name="connsiteX178" fmla="*/ 4165383 w 6858000"/>
                <a:gd name="connsiteY178" fmla="*/ 392362 h 835479"/>
                <a:gd name="connsiteX179" fmla="*/ 4192387 w 6858000"/>
                <a:gd name="connsiteY179" fmla="*/ 396267 h 835479"/>
                <a:gd name="connsiteX180" fmla="*/ 4192386 w 6858000"/>
                <a:gd name="connsiteY180" fmla="*/ 396267 h 835479"/>
                <a:gd name="connsiteX181" fmla="*/ 4165382 w 6858000"/>
                <a:gd name="connsiteY181" fmla="*/ 392362 h 835479"/>
                <a:gd name="connsiteX182" fmla="*/ 3885337 w 6858000"/>
                <a:gd name="connsiteY182" fmla="*/ 379980 h 835479"/>
                <a:gd name="connsiteX183" fmla="*/ 3885338 w 6858000"/>
                <a:gd name="connsiteY183" fmla="*/ 379980 h 835479"/>
                <a:gd name="connsiteX184" fmla="*/ 3885341 w 6858000"/>
                <a:gd name="connsiteY184" fmla="*/ 379982 h 835479"/>
                <a:gd name="connsiteX185" fmla="*/ 3962157 w 6858000"/>
                <a:gd name="connsiteY185" fmla="*/ 411865 h 835479"/>
                <a:gd name="connsiteX186" fmla="*/ 3962159 w 6858000"/>
                <a:gd name="connsiteY186" fmla="*/ 411865 h 835479"/>
                <a:gd name="connsiteX187" fmla="*/ 4043837 w 6858000"/>
                <a:gd name="connsiteY187" fmla="*/ 396173 h 835479"/>
                <a:gd name="connsiteX188" fmla="*/ 4043838 w 6858000"/>
                <a:gd name="connsiteY188" fmla="*/ 396172 h 835479"/>
                <a:gd name="connsiteX189" fmla="*/ 4103824 w 6858000"/>
                <a:gd name="connsiteY189" fmla="*/ 381051 h 835479"/>
                <a:gd name="connsiteX190" fmla="*/ 4103825 w 6858000"/>
                <a:gd name="connsiteY190" fmla="*/ 381051 h 835479"/>
                <a:gd name="connsiteX191" fmla="*/ 4134255 w 6858000"/>
                <a:gd name="connsiteY191" fmla="*/ 383018 h 835479"/>
                <a:gd name="connsiteX192" fmla="*/ 4165381 w 6858000"/>
                <a:gd name="connsiteY192" fmla="*/ 392362 h 835479"/>
                <a:gd name="connsiteX193" fmla="*/ 4103825 w 6858000"/>
                <a:gd name="connsiteY193" fmla="*/ 381051 h 835479"/>
                <a:gd name="connsiteX194" fmla="*/ 4043839 w 6858000"/>
                <a:gd name="connsiteY194" fmla="*/ 396172 h 835479"/>
                <a:gd name="connsiteX195" fmla="*/ 4043837 w 6858000"/>
                <a:gd name="connsiteY195" fmla="*/ 396173 h 835479"/>
                <a:gd name="connsiteX196" fmla="*/ 4002409 w 6858000"/>
                <a:gd name="connsiteY196" fmla="*/ 409475 h 835479"/>
                <a:gd name="connsiteX197" fmla="*/ 3962159 w 6858000"/>
                <a:gd name="connsiteY197" fmla="*/ 411865 h 835479"/>
                <a:gd name="connsiteX198" fmla="*/ 3962158 w 6858000"/>
                <a:gd name="connsiteY198" fmla="*/ 411865 h 835479"/>
                <a:gd name="connsiteX199" fmla="*/ 3962157 w 6858000"/>
                <a:gd name="connsiteY199" fmla="*/ 411865 h 835479"/>
                <a:gd name="connsiteX200" fmla="*/ 3923124 w 6858000"/>
                <a:gd name="connsiteY200" fmla="*/ 402361 h 835479"/>
                <a:gd name="connsiteX201" fmla="*/ 3885341 w 6858000"/>
                <a:gd name="connsiteY201" fmla="*/ 379982 h 835479"/>
                <a:gd name="connsiteX202" fmla="*/ 3669899 w 6858000"/>
                <a:gd name="connsiteY202" fmla="*/ 394577 h 835479"/>
                <a:gd name="connsiteX203" fmla="*/ 3680163 w 6858000"/>
                <a:gd name="connsiteY203" fmla="*/ 397173 h 835479"/>
                <a:gd name="connsiteX204" fmla="*/ 3734836 w 6858000"/>
                <a:gd name="connsiteY204" fmla="*/ 393125 h 835479"/>
                <a:gd name="connsiteX205" fmla="*/ 3734837 w 6858000"/>
                <a:gd name="connsiteY205" fmla="*/ 393125 h 835479"/>
                <a:gd name="connsiteX206" fmla="*/ 3754652 w 6858000"/>
                <a:gd name="connsiteY206" fmla="*/ 393507 h 835479"/>
                <a:gd name="connsiteX207" fmla="*/ 3789775 w 6858000"/>
                <a:gd name="connsiteY207" fmla="*/ 399864 h 835479"/>
                <a:gd name="connsiteX208" fmla="*/ 3822471 w 6858000"/>
                <a:gd name="connsiteY208" fmla="*/ 384932 h 835479"/>
                <a:gd name="connsiteX209" fmla="*/ 3852618 w 6858000"/>
                <a:gd name="connsiteY209" fmla="*/ 370597 h 835479"/>
                <a:gd name="connsiteX210" fmla="*/ 3852619 w 6858000"/>
                <a:gd name="connsiteY210" fmla="*/ 370597 h 835479"/>
                <a:gd name="connsiteX211" fmla="*/ 3868763 w 6858000"/>
                <a:gd name="connsiteY211" fmla="*/ 371377 h 835479"/>
                <a:gd name="connsiteX212" fmla="*/ 3885336 w 6858000"/>
                <a:gd name="connsiteY212" fmla="*/ 379980 h 835479"/>
                <a:gd name="connsiteX213" fmla="*/ 3852619 w 6858000"/>
                <a:gd name="connsiteY213" fmla="*/ 370597 h 835479"/>
                <a:gd name="connsiteX214" fmla="*/ 3822472 w 6858000"/>
                <a:gd name="connsiteY214" fmla="*/ 384932 h 835479"/>
                <a:gd name="connsiteX215" fmla="*/ 3789776 w 6858000"/>
                <a:gd name="connsiteY215" fmla="*/ 399864 h 835479"/>
                <a:gd name="connsiteX216" fmla="*/ 3789775 w 6858000"/>
                <a:gd name="connsiteY216" fmla="*/ 399864 h 835479"/>
                <a:gd name="connsiteX217" fmla="*/ 3754651 w 6858000"/>
                <a:gd name="connsiteY217" fmla="*/ 393507 h 835479"/>
                <a:gd name="connsiteX218" fmla="*/ 3734837 w 6858000"/>
                <a:gd name="connsiteY218" fmla="*/ 393125 h 835479"/>
                <a:gd name="connsiteX219" fmla="*/ 3680163 w 6858000"/>
                <a:gd name="connsiteY219" fmla="*/ 397173 h 835479"/>
                <a:gd name="connsiteX220" fmla="*/ 3680162 w 6858000"/>
                <a:gd name="connsiteY220" fmla="*/ 397173 h 835479"/>
                <a:gd name="connsiteX221" fmla="*/ 2836171 w 6858000"/>
                <a:gd name="connsiteY221" fmla="*/ 465063 h 835479"/>
                <a:gd name="connsiteX222" fmla="*/ 2848792 w 6858000"/>
                <a:gd name="connsiteY222" fmla="*/ 456372 h 835479"/>
                <a:gd name="connsiteX223" fmla="*/ 2897784 w 6858000"/>
                <a:gd name="connsiteY223" fmla="*/ 440769 h 835479"/>
                <a:gd name="connsiteX224" fmla="*/ 2903549 w 6858000"/>
                <a:gd name="connsiteY224" fmla="*/ 439740 h 835479"/>
                <a:gd name="connsiteX225" fmla="*/ 2914327 w 6858000"/>
                <a:gd name="connsiteY225" fmla="*/ 436466 h 835479"/>
                <a:gd name="connsiteX226" fmla="*/ 2947858 w 6858000"/>
                <a:gd name="connsiteY226" fmla="*/ 431835 h 835479"/>
                <a:gd name="connsiteX227" fmla="*/ 2947861 w 6858000"/>
                <a:gd name="connsiteY227" fmla="*/ 431834 h 835479"/>
                <a:gd name="connsiteX228" fmla="*/ 2947862 w 6858000"/>
                <a:gd name="connsiteY228" fmla="*/ 431834 h 835479"/>
                <a:gd name="connsiteX229" fmla="*/ 2982148 w 6858000"/>
                <a:gd name="connsiteY229" fmla="*/ 435418 h 835479"/>
                <a:gd name="connsiteX230" fmla="*/ 3077401 w 6858000"/>
                <a:gd name="connsiteY230" fmla="*/ 447111 h 835479"/>
                <a:gd name="connsiteX231" fmla="*/ 3172653 w 6858000"/>
                <a:gd name="connsiteY231" fmla="*/ 434656 h 835479"/>
                <a:gd name="connsiteX232" fmla="*/ 3489466 w 6858000"/>
                <a:gd name="connsiteY232" fmla="*/ 387029 h 835479"/>
                <a:gd name="connsiteX233" fmla="*/ 3544712 w 6858000"/>
                <a:gd name="connsiteY233" fmla="*/ 364930 h 835479"/>
                <a:gd name="connsiteX234" fmla="*/ 3574407 w 6858000"/>
                <a:gd name="connsiteY234" fmla="*/ 347308 h 835479"/>
                <a:gd name="connsiteX235" fmla="*/ 3574408 w 6858000"/>
                <a:gd name="connsiteY235" fmla="*/ 347308 h 835479"/>
                <a:gd name="connsiteX236" fmla="*/ 3606817 w 6858000"/>
                <a:gd name="connsiteY236" fmla="*/ 359406 h 835479"/>
                <a:gd name="connsiteX237" fmla="*/ 3630632 w 6858000"/>
                <a:gd name="connsiteY237" fmla="*/ 372932 h 835479"/>
                <a:gd name="connsiteX238" fmla="*/ 3651953 w 6858000"/>
                <a:gd name="connsiteY238" fmla="*/ 388826 h 835479"/>
                <a:gd name="connsiteX239" fmla="*/ 3630631 w 6858000"/>
                <a:gd name="connsiteY239" fmla="*/ 372932 h 835479"/>
                <a:gd name="connsiteX240" fmla="*/ 3606816 w 6858000"/>
                <a:gd name="connsiteY240" fmla="*/ 359406 h 835479"/>
                <a:gd name="connsiteX241" fmla="*/ 3587173 w 6858000"/>
                <a:gd name="connsiteY241" fmla="*/ 349660 h 835479"/>
                <a:gd name="connsiteX242" fmla="*/ 3574407 w 6858000"/>
                <a:gd name="connsiteY242" fmla="*/ 347308 h 835479"/>
                <a:gd name="connsiteX243" fmla="*/ 3562320 w 6858000"/>
                <a:gd name="connsiteY243" fmla="*/ 352387 h 835479"/>
                <a:gd name="connsiteX244" fmla="*/ 3544713 w 6858000"/>
                <a:gd name="connsiteY244" fmla="*/ 364930 h 835479"/>
                <a:gd name="connsiteX245" fmla="*/ 3489467 w 6858000"/>
                <a:gd name="connsiteY245" fmla="*/ 387029 h 835479"/>
                <a:gd name="connsiteX246" fmla="*/ 3172654 w 6858000"/>
                <a:gd name="connsiteY246" fmla="*/ 434656 h 835479"/>
                <a:gd name="connsiteX247" fmla="*/ 3077401 w 6858000"/>
                <a:gd name="connsiteY247" fmla="*/ 447111 h 835479"/>
                <a:gd name="connsiteX248" fmla="*/ 3077400 w 6858000"/>
                <a:gd name="connsiteY248" fmla="*/ 447111 h 835479"/>
                <a:gd name="connsiteX249" fmla="*/ 2982147 w 6858000"/>
                <a:gd name="connsiteY249" fmla="*/ 435418 h 835479"/>
                <a:gd name="connsiteX250" fmla="*/ 2947862 w 6858000"/>
                <a:gd name="connsiteY250" fmla="*/ 431834 h 835479"/>
                <a:gd name="connsiteX251" fmla="*/ 2947858 w 6858000"/>
                <a:gd name="connsiteY251" fmla="*/ 431835 h 835479"/>
                <a:gd name="connsiteX252" fmla="*/ 2903549 w 6858000"/>
                <a:gd name="connsiteY252" fmla="*/ 439740 h 835479"/>
                <a:gd name="connsiteX253" fmla="*/ 2848793 w 6858000"/>
                <a:gd name="connsiteY253" fmla="*/ 456372 h 835479"/>
                <a:gd name="connsiteX254" fmla="*/ 2836172 w 6858000"/>
                <a:gd name="connsiteY254" fmla="*/ 465063 h 835479"/>
                <a:gd name="connsiteX255" fmla="*/ 1268757 w 6858000"/>
                <a:gd name="connsiteY255" fmla="*/ 18376 h 835479"/>
                <a:gd name="connsiteX256" fmla="*/ 1286069 w 6858000"/>
                <a:gd name="connsiteY256" fmla="*/ 23543 h 835479"/>
                <a:gd name="connsiteX257" fmla="*/ 1350627 w 6858000"/>
                <a:gd name="connsiteY257" fmla="*/ 45880 h 835479"/>
                <a:gd name="connsiteX258" fmla="*/ 1413839 w 6858000"/>
                <a:gd name="connsiteY258" fmla="*/ 40286 h 835479"/>
                <a:gd name="connsiteX259" fmla="*/ 1350626 w 6858000"/>
                <a:gd name="connsiteY259" fmla="*/ 45881 h 835479"/>
                <a:gd name="connsiteX260" fmla="*/ 1286068 w 6858000"/>
                <a:gd name="connsiteY260" fmla="*/ 23543 h 835479"/>
                <a:gd name="connsiteX261" fmla="*/ 313532 w 6858000"/>
                <a:gd name="connsiteY261" fmla="*/ 14019 h 835479"/>
                <a:gd name="connsiteX262" fmla="*/ 313533 w 6858000"/>
                <a:gd name="connsiteY262" fmla="*/ 14018 h 835479"/>
                <a:gd name="connsiteX263" fmla="*/ 338870 w 6858000"/>
                <a:gd name="connsiteY263" fmla="*/ 13446 h 835479"/>
                <a:gd name="connsiteX264" fmla="*/ 338902 w 6858000"/>
                <a:gd name="connsiteY264" fmla="*/ 13453 h 835479"/>
                <a:gd name="connsiteX265" fmla="*/ 395639 w 6858000"/>
                <a:gd name="connsiteY265" fmla="*/ 23353 h 835479"/>
                <a:gd name="connsiteX266" fmla="*/ 367327 w 6858000"/>
                <a:gd name="connsiteY266" fmla="*/ 19543 h 835479"/>
                <a:gd name="connsiteX267" fmla="*/ 338902 w 6858000"/>
                <a:gd name="connsiteY267" fmla="*/ 13453 h 835479"/>
                <a:gd name="connsiteX268" fmla="*/ 338869 w 6858000"/>
                <a:gd name="connsiteY268" fmla="*/ 13447 h 835479"/>
                <a:gd name="connsiteX269" fmla="*/ 324057 w 6858000"/>
                <a:gd name="connsiteY269" fmla="*/ 11661 h 835479"/>
                <a:gd name="connsiteX270" fmla="*/ 281567 w 6858000"/>
                <a:gd name="connsiteY270" fmla="*/ 36346 h 835479"/>
                <a:gd name="connsiteX271" fmla="*/ 295414 w 6858000"/>
                <a:gd name="connsiteY271" fmla="*/ 31451 h 835479"/>
                <a:gd name="connsiteX272" fmla="*/ 295414 w 6858000"/>
                <a:gd name="connsiteY272" fmla="*/ 31452 h 835479"/>
                <a:gd name="connsiteX273" fmla="*/ 24485 w 6858000"/>
                <a:gd name="connsiteY273" fmla="*/ 23026 h 835479"/>
                <a:gd name="connsiteX274" fmla="*/ 74128 w 6858000"/>
                <a:gd name="connsiteY274" fmla="*/ 20763 h 835479"/>
                <a:gd name="connsiteX275" fmla="*/ 125860 w 6858000"/>
                <a:gd name="connsiteY275" fmla="*/ 26687 h 835479"/>
                <a:gd name="connsiteX276" fmla="*/ 153386 w 6858000"/>
                <a:gd name="connsiteY276" fmla="*/ 31082 h 835479"/>
                <a:gd name="connsiteX277" fmla="*/ 228943 w 6858000"/>
                <a:gd name="connsiteY277" fmla="*/ 39355 h 835479"/>
                <a:gd name="connsiteX278" fmla="*/ 177270 w 6858000"/>
                <a:gd name="connsiteY278" fmla="*/ 34896 h 835479"/>
                <a:gd name="connsiteX279" fmla="*/ 153386 w 6858000"/>
                <a:gd name="connsiteY279" fmla="*/ 31082 h 835479"/>
                <a:gd name="connsiteX280" fmla="*/ 151568 w 6858000"/>
                <a:gd name="connsiteY280" fmla="*/ 30883 h 835479"/>
                <a:gd name="connsiteX281" fmla="*/ 74128 w 6858000"/>
                <a:gd name="connsiteY281" fmla="*/ 20764 h 835479"/>
                <a:gd name="connsiteX282" fmla="*/ 0 w 6858000"/>
                <a:gd name="connsiteY282" fmla="*/ 29969 h 835479"/>
                <a:gd name="connsiteX283" fmla="*/ 0 w 6858000"/>
                <a:gd name="connsiteY283" fmla="*/ 494077 h 835479"/>
                <a:gd name="connsiteX284" fmla="*/ 2816 w 6858000"/>
                <a:gd name="connsiteY284" fmla="*/ 492950 h 835479"/>
                <a:gd name="connsiteX285" fmla="*/ 63586 w 6858000"/>
                <a:gd name="connsiteY285" fmla="*/ 478851 h 835479"/>
                <a:gd name="connsiteX286" fmla="*/ 176938 w 6858000"/>
                <a:gd name="connsiteY286" fmla="*/ 464945 h 835479"/>
                <a:gd name="connsiteX287" fmla="*/ 200181 w 6858000"/>
                <a:gd name="connsiteY287" fmla="*/ 456943 h 835479"/>
                <a:gd name="connsiteX288" fmla="*/ 340773 w 6858000"/>
                <a:gd name="connsiteY288" fmla="*/ 419031 h 835479"/>
                <a:gd name="connsiteX289" fmla="*/ 453363 w 6858000"/>
                <a:gd name="connsiteY289" fmla="*/ 419796 h 835479"/>
                <a:gd name="connsiteX290" fmla="*/ 462125 w 6858000"/>
                <a:gd name="connsiteY290" fmla="*/ 421510 h 835479"/>
                <a:gd name="connsiteX291" fmla="*/ 505181 w 6858000"/>
                <a:gd name="connsiteY291" fmla="*/ 434082 h 835479"/>
                <a:gd name="connsiteX292" fmla="*/ 571859 w 6858000"/>
                <a:gd name="connsiteY292" fmla="*/ 430654 h 835479"/>
                <a:gd name="connsiteX293" fmla="*/ 617771 w 6858000"/>
                <a:gd name="connsiteY293" fmla="*/ 413317 h 835479"/>
                <a:gd name="connsiteX294" fmla="*/ 674922 w 6858000"/>
                <a:gd name="connsiteY294" fmla="*/ 412555 h 835479"/>
                <a:gd name="connsiteX295" fmla="*/ 740267 w 6858000"/>
                <a:gd name="connsiteY295" fmla="*/ 423414 h 835479"/>
                <a:gd name="connsiteX296" fmla="*/ 769604 w 6858000"/>
                <a:gd name="connsiteY296" fmla="*/ 425700 h 835479"/>
                <a:gd name="connsiteX297" fmla="*/ 850188 w 6858000"/>
                <a:gd name="connsiteY297" fmla="*/ 448180 h 835479"/>
                <a:gd name="connsiteX298" fmla="*/ 898197 w 6858000"/>
                <a:gd name="connsiteY298" fmla="*/ 442656 h 835479"/>
                <a:gd name="connsiteX299" fmla="*/ 945443 w 6858000"/>
                <a:gd name="connsiteY299" fmla="*/ 427796 h 835479"/>
                <a:gd name="connsiteX300" fmla="*/ 975732 w 6858000"/>
                <a:gd name="connsiteY300" fmla="*/ 413507 h 835479"/>
                <a:gd name="connsiteX301" fmla="*/ 1036886 w 6858000"/>
                <a:gd name="connsiteY301" fmla="*/ 403411 h 835479"/>
                <a:gd name="connsiteX302" fmla="*/ 1048124 w 6858000"/>
                <a:gd name="connsiteY302" fmla="*/ 404935 h 835479"/>
                <a:gd name="connsiteX303" fmla="*/ 1230632 w 6858000"/>
                <a:gd name="connsiteY303" fmla="*/ 417509 h 835479"/>
                <a:gd name="connsiteX304" fmla="*/ 1303023 w 6858000"/>
                <a:gd name="connsiteY304" fmla="*/ 437702 h 835479"/>
                <a:gd name="connsiteX305" fmla="*/ 1318455 w 6858000"/>
                <a:gd name="connsiteY305" fmla="*/ 440178 h 835479"/>
                <a:gd name="connsiteX306" fmla="*/ 1472574 w 6858000"/>
                <a:gd name="connsiteY306" fmla="*/ 462849 h 835479"/>
                <a:gd name="connsiteX307" fmla="*/ 1489719 w 6858000"/>
                <a:gd name="connsiteY307" fmla="*/ 463801 h 835479"/>
                <a:gd name="connsiteX308" fmla="*/ 1537536 w 6858000"/>
                <a:gd name="connsiteY308" fmla="*/ 459801 h 835479"/>
                <a:gd name="connsiteX309" fmla="*/ 1650316 w 6858000"/>
                <a:gd name="connsiteY309" fmla="*/ 500950 h 835479"/>
                <a:gd name="connsiteX310" fmla="*/ 1763286 w 6858000"/>
                <a:gd name="connsiteY310" fmla="*/ 515049 h 835479"/>
                <a:gd name="connsiteX311" fmla="*/ 1825392 w 6858000"/>
                <a:gd name="connsiteY311" fmla="*/ 514857 h 835479"/>
                <a:gd name="connsiteX312" fmla="*/ 1869779 w 6858000"/>
                <a:gd name="connsiteY312" fmla="*/ 524955 h 835479"/>
                <a:gd name="connsiteX313" fmla="*/ 1978939 w 6858000"/>
                <a:gd name="connsiteY313" fmla="*/ 555626 h 835479"/>
                <a:gd name="connsiteX314" fmla="*/ 2030377 w 6858000"/>
                <a:gd name="connsiteY314" fmla="*/ 560388 h 835479"/>
                <a:gd name="connsiteX315" fmla="*/ 2085053 w 6858000"/>
                <a:gd name="connsiteY315" fmla="*/ 570677 h 835479"/>
                <a:gd name="connsiteX316" fmla="*/ 2220311 w 6858000"/>
                <a:gd name="connsiteY316" fmla="*/ 616778 h 835479"/>
                <a:gd name="connsiteX317" fmla="*/ 2330805 w 6858000"/>
                <a:gd name="connsiteY317" fmla="*/ 614112 h 835479"/>
                <a:gd name="connsiteX318" fmla="*/ 2401291 w 6858000"/>
                <a:gd name="connsiteY318" fmla="*/ 614682 h 835479"/>
                <a:gd name="connsiteX319" fmla="*/ 2485306 w 6858000"/>
                <a:gd name="connsiteY319" fmla="*/ 629923 h 835479"/>
                <a:gd name="connsiteX320" fmla="*/ 2554078 w 6858000"/>
                <a:gd name="connsiteY320" fmla="*/ 652213 h 835479"/>
                <a:gd name="connsiteX321" fmla="*/ 2649142 w 6858000"/>
                <a:gd name="connsiteY321" fmla="*/ 669930 h 835479"/>
                <a:gd name="connsiteX322" fmla="*/ 2743825 w 6858000"/>
                <a:gd name="connsiteY322" fmla="*/ 704031 h 835479"/>
                <a:gd name="connsiteX323" fmla="*/ 2809929 w 6858000"/>
                <a:gd name="connsiteY323" fmla="*/ 730130 h 835479"/>
                <a:gd name="connsiteX324" fmla="*/ 2901942 w 6858000"/>
                <a:gd name="connsiteY324" fmla="*/ 753181 h 835479"/>
                <a:gd name="connsiteX325" fmla="*/ 3042727 w 6858000"/>
                <a:gd name="connsiteY325" fmla="*/ 769373 h 835479"/>
                <a:gd name="connsiteX326" fmla="*/ 3107499 w 6858000"/>
                <a:gd name="connsiteY326" fmla="*/ 771089 h 835479"/>
                <a:gd name="connsiteX327" fmla="*/ 3209992 w 6858000"/>
                <a:gd name="connsiteY327" fmla="*/ 808998 h 835479"/>
                <a:gd name="connsiteX328" fmla="*/ 3253808 w 6858000"/>
                <a:gd name="connsiteY328" fmla="*/ 827287 h 835479"/>
                <a:gd name="connsiteX329" fmla="*/ 3293243 w 6858000"/>
                <a:gd name="connsiteY329" fmla="*/ 812047 h 835479"/>
                <a:gd name="connsiteX330" fmla="*/ 3318770 w 6858000"/>
                <a:gd name="connsiteY330" fmla="*/ 794520 h 835479"/>
                <a:gd name="connsiteX331" fmla="*/ 3399545 w 6858000"/>
                <a:gd name="connsiteY331" fmla="*/ 809381 h 835479"/>
                <a:gd name="connsiteX332" fmla="*/ 3485274 w 6858000"/>
                <a:gd name="connsiteY332" fmla="*/ 825001 h 835479"/>
                <a:gd name="connsiteX333" fmla="*/ 3546616 w 6858000"/>
                <a:gd name="connsiteY333" fmla="*/ 835479 h 835479"/>
                <a:gd name="connsiteX334" fmla="*/ 3623200 w 6858000"/>
                <a:gd name="connsiteY334" fmla="*/ 827097 h 835479"/>
                <a:gd name="connsiteX335" fmla="*/ 3683590 w 6858000"/>
                <a:gd name="connsiteY335" fmla="*/ 823669 h 835479"/>
                <a:gd name="connsiteX336" fmla="*/ 3732360 w 6858000"/>
                <a:gd name="connsiteY336" fmla="*/ 813953 h 835479"/>
                <a:gd name="connsiteX337" fmla="*/ 3749505 w 6858000"/>
                <a:gd name="connsiteY337" fmla="*/ 808236 h 835479"/>
                <a:gd name="connsiteX338" fmla="*/ 3885337 w 6858000"/>
                <a:gd name="connsiteY338" fmla="*/ 763659 h 835479"/>
                <a:gd name="connsiteX339" fmla="*/ 4030502 w 6858000"/>
                <a:gd name="connsiteY339" fmla="*/ 728034 h 835479"/>
                <a:gd name="connsiteX340" fmla="*/ 4124613 w 6858000"/>
                <a:gd name="connsiteY340" fmla="*/ 750515 h 835479"/>
                <a:gd name="connsiteX341" fmla="*/ 4159666 w 6858000"/>
                <a:gd name="connsiteY341" fmla="*/ 750133 h 835479"/>
                <a:gd name="connsiteX342" fmla="*/ 4320836 w 6858000"/>
                <a:gd name="connsiteY342" fmla="*/ 755277 h 835479"/>
                <a:gd name="connsiteX343" fmla="*/ 4349221 w 6858000"/>
                <a:gd name="connsiteY343" fmla="*/ 760801 h 835479"/>
                <a:gd name="connsiteX344" fmla="*/ 4502578 w 6858000"/>
                <a:gd name="connsiteY344" fmla="*/ 738130 h 835479"/>
                <a:gd name="connsiteX345" fmla="*/ 4558206 w 6858000"/>
                <a:gd name="connsiteY345" fmla="*/ 734320 h 835479"/>
                <a:gd name="connsiteX346" fmla="*/ 4609451 w 6858000"/>
                <a:gd name="connsiteY346" fmla="*/ 728034 h 835479"/>
                <a:gd name="connsiteX347" fmla="*/ 4681082 w 6858000"/>
                <a:gd name="connsiteY347" fmla="*/ 726510 h 835479"/>
                <a:gd name="connsiteX348" fmla="*/ 4755380 w 6858000"/>
                <a:gd name="connsiteY348" fmla="*/ 729368 h 835479"/>
                <a:gd name="connsiteX349" fmla="*/ 4838249 w 6858000"/>
                <a:gd name="connsiteY349" fmla="*/ 728796 h 835479"/>
                <a:gd name="connsiteX350" fmla="*/ 4871018 w 6858000"/>
                <a:gd name="connsiteY350" fmla="*/ 723844 h 835479"/>
                <a:gd name="connsiteX351" fmla="*/ 4959601 w 6858000"/>
                <a:gd name="connsiteY351" fmla="*/ 727272 h 835479"/>
                <a:gd name="connsiteX352" fmla="*/ 5006085 w 6858000"/>
                <a:gd name="connsiteY352" fmla="*/ 721558 h 835479"/>
                <a:gd name="connsiteX353" fmla="*/ 5082669 w 6858000"/>
                <a:gd name="connsiteY353" fmla="*/ 720414 h 835479"/>
                <a:gd name="connsiteX354" fmla="*/ 5107626 w 6858000"/>
                <a:gd name="connsiteY354" fmla="*/ 719079 h 835479"/>
                <a:gd name="connsiteX355" fmla="*/ 5129915 w 6858000"/>
                <a:gd name="connsiteY355" fmla="*/ 718317 h 835479"/>
                <a:gd name="connsiteX356" fmla="*/ 5206307 w 6858000"/>
                <a:gd name="connsiteY356" fmla="*/ 733940 h 835479"/>
                <a:gd name="connsiteX357" fmla="*/ 5274128 w 6858000"/>
                <a:gd name="connsiteY357" fmla="*/ 734892 h 835479"/>
                <a:gd name="connsiteX358" fmla="*/ 5393004 w 6858000"/>
                <a:gd name="connsiteY358" fmla="*/ 747466 h 835479"/>
                <a:gd name="connsiteX359" fmla="*/ 5419294 w 6858000"/>
                <a:gd name="connsiteY359" fmla="*/ 743084 h 835479"/>
                <a:gd name="connsiteX360" fmla="*/ 5501593 w 6858000"/>
                <a:gd name="connsiteY360" fmla="*/ 741370 h 835479"/>
                <a:gd name="connsiteX361" fmla="*/ 5548459 w 6858000"/>
                <a:gd name="connsiteY361" fmla="*/ 740036 h 835479"/>
                <a:gd name="connsiteX362" fmla="*/ 5606371 w 6858000"/>
                <a:gd name="connsiteY362" fmla="*/ 749180 h 835479"/>
                <a:gd name="connsiteX363" fmla="*/ 5706958 w 6858000"/>
                <a:gd name="connsiteY363" fmla="*/ 768611 h 835479"/>
                <a:gd name="connsiteX364" fmla="*/ 5733439 w 6858000"/>
                <a:gd name="connsiteY364" fmla="*/ 771659 h 835479"/>
                <a:gd name="connsiteX365" fmla="*/ 5781829 w 6858000"/>
                <a:gd name="connsiteY365" fmla="*/ 780996 h 835479"/>
                <a:gd name="connsiteX366" fmla="*/ 5790591 w 6858000"/>
                <a:gd name="connsiteY366" fmla="*/ 782710 h 835479"/>
                <a:gd name="connsiteX367" fmla="*/ 5864317 w 6858000"/>
                <a:gd name="connsiteY367" fmla="*/ 806332 h 835479"/>
                <a:gd name="connsiteX368" fmla="*/ 5902609 w 6858000"/>
                <a:gd name="connsiteY368" fmla="*/ 808236 h 835479"/>
                <a:gd name="connsiteX369" fmla="*/ 6012722 w 6858000"/>
                <a:gd name="connsiteY369" fmla="*/ 808428 h 835479"/>
                <a:gd name="connsiteX370" fmla="*/ 6059396 w 6858000"/>
                <a:gd name="connsiteY370" fmla="*/ 804808 h 835479"/>
                <a:gd name="connsiteX371" fmla="*/ 6171604 w 6858000"/>
                <a:gd name="connsiteY371" fmla="*/ 790902 h 835479"/>
                <a:gd name="connsiteX372" fmla="*/ 6242092 w 6858000"/>
                <a:gd name="connsiteY372" fmla="*/ 784044 h 835479"/>
                <a:gd name="connsiteX373" fmla="*/ 6323057 w 6858000"/>
                <a:gd name="connsiteY373" fmla="*/ 773183 h 835479"/>
                <a:gd name="connsiteX374" fmla="*/ 6415832 w 6858000"/>
                <a:gd name="connsiteY374" fmla="*/ 766325 h 835479"/>
                <a:gd name="connsiteX375" fmla="*/ 6584811 w 6858000"/>
                <a:gd name="connsiteY375" fmla="*/ 745560 h 835479"/>
                <a:gd name="connsiteX376" fmla="*/ 6748457 w 6858000"/>
                <a:gd name="connsiteY376" fmla="*/ 724034 h 835479"/>
                <a:gd name="connsiteX377" fmla="*/ 6815515 w 6858000"/>
                <a:gd name="connsiteY377" fmla="*/ 704983 h 835479"/>
                <a:gd name="connsiteX378" fmla="*/ 6858000 w 6858000"/>
                <a:gd name="connsiteY378" fmla="*/ 695283 h 835479"/>
                <a:gd name="connsiteX379" fmla="*/ 6858000 w 6858000"/>
                <a:gd name="connsiteY379" fmla="*/ 456 h 835479"/>
                <a:gd name="connsiteX380" fmla="*/ 1687322 w 6858000"/>
                <a:gd name="connsiteY380" fmla="*/ 456 h 835479"/>
                <a:gd name="connsiteX381" fmla="*/ 1697753 w 6858000"/>
                <a:gd name="connsiteY381" fmla="*/ 10970 h 835479"/>
                <a:gd name="connsiteX382" fmla="*/ 1733188 w 6858000"/>
                <a:gd name="connsiteY382" fmla="*/ 33639 h 835479"/>
                <a:gd name="connsiteX383" fmla="*/ 1833775 w 6858000"/>
                <a:gd name="connsiteY383" fmla="*/ 75360 h 835479"/>
                <a:gd name="connsiteX384" fmla="*/ 1842158 w 6858000"/>
                <a:gd name="connsiteY384" fmla="*/ 82981 h 835479"/>
                <a:gd name="connsiteX385" fmla="*/ 1916454 w 6858000"/>
                <a:gd name="connsiteY385" fmla="*/ 173472 h 835479"/>
                <a:gd name="connsiteX386" fmla="*/ 1933219 w 6858000"/>
                <a:gd name="connsiteY386" fmla="*/ 188902 h 835479"/>
                <a:gd name="connsiteX387" fmla="*/ 1953413 w 6858000"/>
                <a:gd name="connsiteY387" fmla="*/ 212907 h 835479"/>
                <a:gd name="connsiteX388" fmla="*/ 2016469 w 6858000"/>
                <a:gd name="connsiteY388" fmla="*/ 259390 h 835479"/>
                <a:gd name="connsiteX389" fmla="*/ 2094578 w 6858000"/>
                <a:gd name="connsiteY389" fmla="*/ 274249 h 835479"/>
                <a:gd name="connsiteX390" fmla="*/ 2188879 w 6858000"/>
                <a:gd name="connsiteY390" fmla="*/ 296920 h 835479"/>
                <a:gd name="connsiteX391" fmla="*/ 2228314 w 6858000"/>
                <a:gd name="connsiteY391" fmla="*/ 312160 h 835479"/>
                <a:gd name="connsiteX392" fmla="*/ 2334044 w 6858000"/>
                <a:gd name="connsiteY392" fmla="*/ 341117 h 835479"/>
                <a:gd name="connsiteX393" fmla="*/ 2409485 w 6858000"/>
                <a:gd name="connsiteY393" fmla="*/ 365502 h 835479"/>
                <a:gd name="connsiteX394" fmla="*/ 2409487 w 6858000"/>
                <a:gd name="connsiteY394" fmla="*/ 365504 h 835479"/>
                <a:gd name="connsiteX395" fmla="*/ 2463015 w 6858000"/>
                <a:gd name="connsiteY395" fmla="*/ 388434 h 835479"/>
                <a:gd name="connsiteX396" fmla="*/ 2463017 w 6858000"/>
                <a:gd name="connsiteY396" fmla="*/ 388434 h 835479"/>
                <a:gd name="connsiteX397" fmla="*/ 2518262 w 6858000"/>
                <a:gd name="connsiteY397" fmla="*/ 379792 h 835479"/>
                <a:gd name="connsiteX398" fmla="*/ 2518263 w 6858000"/>
                <a:gd name="connsiteY398" fmla="*/ 379791 h 835479"/>
                <a:gd name="connsiteX399" fmla="*/ 2545005 w 6858000"/>
                <a:gd name="connsiteY399" fmla="*/ 376147 h 835479"/>
                <a:gd name="connsiteX400" fmla="*/ 2545006 w 6858000"/>
                <a:gd name="connsiteY400" fmla="*/ 376147 h 835479"/>
                <a:gd name="connsiteX401" fmla="*/ 2571034 w 6858000"/>
                <a:gd name="connsiteY401" fmla="*/ 380361 h 835479"/>
                <a:gd name="connsiteX402" fmla="*/ 2668001 w 6858000"/>
                <a:gd name="connsiteY402" fmla="*/ 453514 h 835479"/>
                <a:gd name="connsiteX403" fmla="*/ 2745348 w 6858000"/>
                <a:gd name="connsiteY403" fmla="*/ 501904 h 835479"/>
                <a:gd name="connsiteX404" fmla="*/ 2745351 w 6858000"/>
                <a:gd name="connsiteY404" fmla="*/ 501906 h 835479"/>
                <a:gd name="connsiteX405" fmla="*/ 2778005 w 6858000"/>
                <a:gd name="connsiteY405" fmla="*/ 507825 h 835479"/>
                <a:gd name="connsiteX406" fmla="*/ 2785439 w 6858000"/>
                <a:gd name="connsiteY406" fmla="*/ 507405 h 835479"/>
                <a:gd name="connsiteX407" fmla="*/ 2811779 w 6858000"/>
                <a:gd name="connsiteY407" fmla="*/ 497326 h 835479"/>
                <a:gd name="connsiteX408" fmla="*/ 2811786 w 6858000"/>
                <a:gd name="connsiteY408" fmla="*/ 497322 h 835479"/>
                <a:gd name="connsiteX409" fmla="*/ 2811786 w 6858000"/>
                <a:gd name="connsiteY409" fmla="*/ 497323 h 835479"/>
                <a:gd name="connsiteX410" fmla="*/ 2811779 w 6858000"/>
                <a:gd name="connsiteY410" fmla="*/ 497326 h 835479"/>
                <a:gd name="connsiteX411" fmla="*/ 2793022 w 6858000"/>
                <a:gd name="connsiteY411" fmla="*/ 506976 h 835479"/>
                <a:gd name="connsiteX412" fmla="*/ 2785439 w 6858000"/>
                <a:gd name="connsiteY412" fmla="*/ 507405 h 835479"/>
                <a:gd name="connsiteX413" fmla="*/ 2782304 w 6858000"/>
                <a:gd name="connsiteY413" fmla="*/ 508605 h 835479"/>
                <a:gd name="connsiteX414" fmla="*/ 2778005 w 6858000"/>
                <a:gd name="connsiteY414" fmla="*/ 507825 h 835479"/>
                <a:gd name="connsiteX415" fmla="*/ 2770757 w 6858000"/>
                <a:gd name="connsiteY415" fmla="*/ 508235 h 835479"/>
                <a:gd name="connsiteX416" fmla="*/ 2745351 w 6858000"/>
                <a:gd name="connsiteY416" fmla="*/ 501906 h 835479"/>
                <a:gd name="connsiteX417" fmla="*/ 2745347 w 6858000"/>
                <a:gd name="connsiteY417" fmla="*/ 501904 h 835479"/>
                <a:gd name="connsiteX418" fmla="*/ 2668000 w 6858000"/>
                <a:gd name="connsiteY418" fmla="*/ 453514 h 835479"/>
                <a:gd name="connsiteX419" fmla="*/ 2571033 w 6858000"/>
                <a:gd name="connsiteY419" fmla="*/ 380361 h 835479"/>
                <a:gd name="connsiteX420" fmla="*/ 2545006 w 6858000"/>
                <a:gd name="connsiteY420" fmla="*/ 376147 h 835479"/>
                <a:gd name="connsiteX421" fmla="*/ 2518264 w 6858000"/>
                <a:gd name="connsiteY421" fmla="*/ 379791 h 835479"/>
                <a:gd name="connsiteX422" fmla="*/ 2518262 w 6858000"/>
                <a:gd name="connsiteY422" fmla="*/ 379792 h 835479"/>
                <a:gd name="connsiteX423" fmla="*/ 2490550 w 6858000"/>
                <a:gd name="connsiteY423" fmla="*/ 386372 h 835479"/>
                <a:gd name="connsiteX424" fmla="*/ 2463017 w 6858000"/>
                <a:gd name="connsiteY424" fmla="*/ 388434 h 835479"/>
                <a:gd name="connsiteX425" fmla="*/ 2463016 w 6858000"/>
                <a:gd name="connsiteY425" fmla="*/ 388434 h 835479"/>
                <a:gd name="connsiteX426" fmla="*/ 2463015 w 6858000"/>
                <a:gd name="connsiteY426" fmla="*/ 388434 h 835479"/>
                <a:gd name="connsiteX427" fmla="*/ 2435912 w 6858000"/>
                <a:gd name="connsiteY427" fmla="*/ 382603 h 835479"/>
                <a:gd name="connsiteX428" fmla="*/ 2409487 w 6858000"/>
                <a:gd name="connsiteY428" fmla="*/ 365504 h 835479"/>
                <a:gd name="connsiteX429" fmla="*/ 2409484 w 6858000"/>
                <a:gd name="connsiteY429" fmla="*/ 365502 h 835479"/>
                <a:gd name="connsiteX430" fmla="*/ 2334043 w 6858000"/>
                <a:gd name="connsiteY430" fmla="*/ 341117 h 835479"/>
                <a:gd name="connsiteX431" fmla="*/ 2228313 w 6858000"/>
                <a:gd name="connsiteY431" fmla="*/ 312160 h 835479"/>
                <a:gd name="connsiteX432" fmla="*/ 2188878 w 6858000"/>
                <a:gd name="connsiteY432" fmla="*/ 296920 h 835479"/>
                <a:gd name="connsiteX433" fmla="*/ 2094577 w 6858000"/>
                <a:gd name="connsiteY433" fmla="*/ 274249 h 835479"/>
                <a:gd name="connsiteX434" fmla="*/ 2016468 w 6858000"/>
                <a:gd name="connsiteY434" fmla="*/ 259390 h 835479"/>
                <a:gd name="connsiteX435" fmla="*/ 1953412 w 6858000"/>
                <a:gd name="connsiteY435" fmla="*/ 212907 h 835479"/>
                <a:gd name="connsiteX436" fmla="*/ 1933218 w 6858000"/>
                <a:gd name="connsiteY436" fmla="*/ 188902 h 835479"/>
                <a:gd name="connsiteX437" fmla="*/ 1916453 w 6858000"/>
                <a:gd name="connsiteY437" fmla="*/ 173472 h 835479"/>
                <a:gd name="connsiteX438" fmla="*/ 1842157 w 6858000"/>
                <a:gd name="connsiteY438" fmla="*/ 82981 h 835479"/>
                <a:gd name="connsiteX439" fmla="*/ 1833774 w 6858000"/>
                <a:gd name="connsiteY439" fmla="*/ 75360 h 835479"/>
                <a:gd name="connsiteX440" fmla="*/ 1733187 w 6858000"/>
                <a:gd name="connsiteY440" fmla="*/ 33639 h 835479"/>
                <a:gd name="connsiteX441" fmla="*/ 1697752 w 6858000"/>
                <a:gd name="connsiteY441" fmla="*/ 10971 h 835479"/>
                <a:gd name="connsiteX442" fmla="*/ 1687320 w 6858000"/>
                <a:gd name="connsiteY442" fmla="*/ 456 h 835479"/>
                <a:gd name="connsiteX443" fmla="*/ 916806 w 6858000"/>
                <a:gd name="connsiteY443" fmla="*/ 456 h 835479"/>
                <a:gd name="connsiteX444" fmla="*/ 927155 w 6858000"/>
                <a:gd name="connsiteY444" fmla="*/ 9636 h 835479"/>
                <a:gd name="connsiteX445" fmla="*/ 1097087 w 6858000"/>
                <a:gd name="connsiteY445" fmla="*/ 6016 h 835479"/>
                <a:gd name="connsiteX446" fmla="*/ 1123185 w 6858000"/>
                <a:gd name="connsiteY446" fmla="*/ 1634 h 835479"/>
                <a:gd name="connsiteX447" fmla="*/ 1184028 w 6858000"/>
                <a:gd name="connsiteY447" fmla="*/ 26353 h 835479"/>
                <a:gd name="connsiteX448" fmla="*/ 1123184 w 6858000"/>
                <a:gd name="connsiteY448" fmla="*/ 1635 h 835479"/>
                <a:gd name="connsiteX449" fmla="*/ 1097086 w 6858000"/>
                <a:gd name="connsiteY449" fmla="*/ 6017 h 835479"/>
                <a:gd name="connsiteX450" fmla="*/ 927154 w 6858000"/>
                <a:gd name="connsiteY450" fmla="*/ 9637 h 835479"/>
                <a:gd name="connsiteX451" fmla="*/ 916804 w 6858000"/>
                <a:gd name="connsiteY451" fmla="*/ 456 h 835479"/>
                <a:gd name="connsiteX452" fmla="*/ 578772 w 6858000"/>
                <a:gd name="connsiteY452" fmla="*/ 456 h 835479"/>
                <a:gd name="connsiteX453" fmla="*/ 556046 w 6858000"/>
                <a:gd name="connsiteY453" fmla="*/ 6589 h 835479"/>
                <a:gd name="connsiteX454" fmla="*/ 517850 w 6858000"/>
                <a:gd name="connsiteY454" fmla="*/ 15506 h 835479"/>
                <a:gd name="connsiteX455" fmla="*/ 556047 w 6858000"/>
                <a:gd name="connsiteY455" fmla="*/ 6588 h 835479"/>
                <a:gd name="connsiteX456" fmla="*/ 578770 w 6858000"/>
                <a:gd name="connsiteY456" fmla="*/ 456 h 835479"/>
                <a:gd name="connsiteX457" fmla="*/ 0 w 6858000"/>
                <a:gd name="connsiteY457" fmla="*/ 456 h 835479"/>
                <a:gd name="connsiteX458" fmla="*/ 0 w 6858000"/>
                <a:gd name="connsiteY458" fmla="*/ 20445 h 835479"/>
                <a:gd name="connsiteX459" fmla="*/ 0 w 6858000"/>
                <a:gd name="connsiteY459" fmla="*/ 29969 h 83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6858000" h="835479">
                  <a:moveTo>
                    <a:pt x="6564619" y="468946"/>
                  </a:moveTo>
                  <a:lnTo>
                    <a:pt x="6564620" y="468946"/>
                  </a:lnTo>
                  <a:cubicBezTo>
                    <a:pt x="6575478" y="479233"/>
                    <a:pt x="6582146" y="485329"/>
                    <a:pt x="6588625" y="491425"/>
                  </a:cubicBezTo>
                  <a:lnTo>
                    <a:pt x="6625224" y="508047"/>
                  </a:lnTo>
                  <a:lnTo>
                    <a:pt x="6662539" y="500953"/>
                  </a:lnTo>
                  <a:lnTo>
                    <a:pt x="6662540" y="500952"/>
                  </a:lnTo>
                  <a:lnTo>
                    <a:pt x="6662543" y="500951"/>
                  </a:lnTo>
                  <a:lnTo>
                    <a:pt x="6683026" y="489501"/>
                  </a:lnTo>
                  <a:lnTo>
                    <a:pt x="6702975" y="486354"/>
                  </a:lnTo>
                  <a:lnTo>
                    <a:pt x="6702976" y="486354"/>
                  </a:lnTo>
                  <a:cubicBezTo>
                    <a:pt x="6716168" y="486759"/>
                    <a:pt x="6729218" y="491903"/>
                    <a:pt x="6742552" y="500190"/>
                  </a:cubicBezTo>
                  <a:lnTo>
                    <a:pt x="6742554" y="500191"/>
                  </a:lnTo>
                  <a:lnTo>
                    <a:pt x="6812061" y="519668"/>
                  </a:lnTo>
                  <a:lnTo>
                    <a:pt x="6776799" y="514894"/>
                  </a:lnTo>
                  <a:lnTo>
                    <a:pt x="6742554" y="500191"/>
                  </a:lnTo>
                  <a:lnTo>
                    <a:pt x="6742551" y="500190"/>
                  </a:lnTo>
                  <a:lnTo>
                    <a:pt x="6702975" y="486354"/>
                  </a:lnTo>
                  <a:lnTo>
                    <a:pt x="6662543" y="500951"/>
                  </a:lnTo>
                  <a:lnTo>
                    <a:pt x="6662541" y="500952"/>
                  </a:lnTo>
                  <a:lnTo>
                    <a:pt x="6662539" y="500953"/>
                  </a:lnTo>
                  <a:lnTo>
                    <a:pt x="6645551" y="508036"/>
                  </a:lnTo>
                  <a:lnTo>
                    <a:pt x="6625224" y="508047"/>
                  </a:lnTo>
                  <a:lnTo>
                    <a:pt x="6625223" y="508047"/>
                  </a:lnTo>
                  <a:cubicBezTo>
                    <a:pt x="6611340" y="505951"/>
                    <a:pt x="6597577" y="499903"/>
                    <a:pt x="6588624" y="491425"/>
                  </a:cubicBezTo>
                  <a:close/>
                  <a:moveTo>
                    <a:pt x="6438980" y="549267"/>
                  </a:moveTo>
                  <a:lnTo>
                    <a:pt x="6463839" y="529336"/>
                  </a:lnTo>
                  <a:lnTo>
                    <a:pt x="6463848" y="529334"/>
                  </a:lnTo>
                  <a:lnTo>
                    <a:pt x="6513011" y="515538"/>
                  </a:lnTo>
                  <a:lnTo>
                    <a:pt x="6546193" y="496733"/>
                  </a:lnTo>
                  <a:lnTo>
                    <a:pt x="6546194" y="496733"/>
                  </a:lnTo>
                  <a:lnTo>
                    <a:pt x="6521803" y="513071"/>
                  </a:lnTo>
                  <a:lnTo>
                    <a:pt x="6513011" y="515538"/>
                  </a:lnTo>
                  <a:lnTo>
                    <a:pt x="6508051" y="518349"/>
                  </a:lnTo>
                  <a:lnTo>
                    <a:pt x="6463848" y="529334"/>
                  </a:lnTo>
                  <a:lnTo>
                    <a:pt x="6463840" y="529336"/>
                  </a:lnTo>
                  <a:cubicBezTo>
                    <a:pt x="6451649" y="532288"/>
                    <a:pt x="6444076" y="539765"/>
                    <a:pt x="6438980" y="549267"/>
                  </a:cubicBezTo>
                  <a:close/>
                  <a:moveTo>
                    <a:pt x="6365203" y="635242"/>
                  </a:moveTo>
                  <a:lnTo>
                    <a:pt x="6387909" y="633959"/>
                  </a:lnTo>
                  <a:lnTo>
                    <a:pt x="6391548" y="632195"/>
                  </a:lnTo>
                  <a:lnTo>
                    <a:pt x="6407331" y="624541"/>
                  </a:lnTo>
                  <a:lnTo>
                    <a:pt x="6407332" y="624541"/>
                  </a:lnTo>
                  <a:lnTo>
                    <a:pt x="6391548" y="632195"/>
                  </a:lnTo>
                  <a:lnTo>
                    <a:pt x="6387909" y="633961"/>
                  </a:lnTo>
                  <a:close/>
                  <a:moveTo>
                    <a:pt x="4221390" y="396172"/>
                  </a:moveTo>
                  <a:lnTo>
                    <a:pt x="4221391" y="396172"/>
                  </a:lnTo>
                  <a:cubicBezTo>
                    <a:pt x="4232060" y="396934"/>
                    <a:pt x="4243872" y="397124"/>
                    <a:pt x="4253014" y="401888"/>
                  </a:cubicBezTo>
                  <a:cubicBezTo>
                    <a:pt x="4277401" y="414081"/>
                    <a:pt x="4300070" y="429701"/>
                    <a:pt x="4324645" y="441704"/>
                  </a:cubicBezTo>
                  <a:lnTo>
                    <a:pt x="4363890" y="450658"/>
                  </a:lnTo>
                  <a:lnTo>
                    <a:pt x="4482003" y="449896"/>
                  </a:lnTo>
                  <a:cubicBezTo>
                    <a:pt x="4546775" y="447228"/>
                    <a:pt x="4612499" y="446656"/>
                    <a:pt x="4659173" y="389886"/>
                  </a:cubicBezTo>
                  <a:cubicBezTo>
                    <a:pt x="4662985" y="385314"/>
                    <a:pt x="4671175" y="382646"/>
                    <a:pt x="4677654" y="381884"/>
                  </a:cubicBezTo>
                  <a:cubicBezTo>
                    <a:pt x="4707563" y="378265"/>
                    <a:pt x="4738234" y="377883"/>
                    <a:pt x="4767763" y="371977"/>
                  </a:cubicBezTo>
                  <a:cubicBezTo>
                    <a:pt x="4779574" y="369596"/>
                    <a:pt x="4790386" y="368787"/>
                    <a:pt x="4800482" y="370668"/>
                  </a:cubicBezTo>
                  <a:lnTo>
                    <a:pt x="4800483" y="370668"/>
                  </a:lnTo>
                  <a:cubicBezTo>
                    <a:pt x="4810580" y="372549"/>
                    <a:pt x="4819963" y="377122"/>
                    <a:pt x="4828916" y="385504"/>
                  </a:cubicBezTo>
                  <a:lnTo>
                    <a:pt x="4863342" y="407685"/>
                  </a:lnTo>
                  <a:lnTo>
                    <a:pt x="4889274" y="415214"/>
                  </a:lnTo>
                  <a:lnTo>
                    <a:pt x="4912167" y="413509"/>
                  </a:lnTo>
                  <a:cubicBezTo>
                    <a:pt x="4919977" y="411794"/>
                    <a:pt x="4927121" y="411437"/>
                    <a:pt x="4933803" y="412107"/>
                  </a:cubicBezTo>
                  <a:lnTo>
                    <a:pt x="4933804" y="412107"/>
                  </a:lnTo>
                  <a:lnTo>
                    <a:pt x="4952672" y="416866"/>
                  </a:lnTo>
                  <a:lnTo>
                    <a:pt x="4957452" y="419659"/>
                  </a:lnTo>
                  <a:lnTo>
                    <a:pt x="4961455" y="420937"/>
                  </a:lnTo>
                  <a:cubicBezTo>
                    <a:pt x="4970096" y="425448"/>
                    <a:pt x="4978393" y="431154"/>
                    <a:pt x="4987037" y="436941"/>
                  </a:cubicBezTo>
                  <a:cubicBezTo>
                    <a:pt x="5003801" y="448180"/>
                    <a:pt x="5022852" y="462278"/>
                    <a:pt x="5041521" y="463420"/>
                  </a:cubicBezTo>
                  <a:lnTo>
                    <a:pt x="5041527" y="463422"/>
                  </a:lnTo>
                  <a:lnTo>
                    <a:pt x="5064789" y="468043"/>
                  </a:lnTo>
                  <a:lnTo>
                    <a:pt x="5070584" y="470217"/>
                  </a:lnTo>
                  <a:lnTo>
                    <a:pt x="5072375" y="470636"/>
                  </a:lnTo>
                  <a:lnTo>
                    <a:pt x="5087443" y="476540"/>
                  </a:lnTo>
                  <a:lnTo>
                    <a:pt x="5133219" y="489567"/>
                  </a:lnTo>
                  <a:lnTo>
                    <a:pt x="5133224" y="489569"/>
                  </a:lnTo>
                  <a:lnTo>
                    <a:pt x="5166112" y="482853"/>
                  </a:lnTo>
                  <a:lnTo>
                    <a:pt x="5166113" y="482853"/>
                  </a:lnTo>
                  <a:cubicBezTo>
                    <a:pt x="5167637" y="482091"/>
                    <a:pt x="5169780" y="482663"/>
                    <a:pt x="5172090" y="483545"/>
                  </a:cubicBezTo>
                  <a:lnTo>
                    <a:pt x="5179067" y="486091"/>
                  </a:lnTo>
                  <a:lnTo>
                    <a:pt x="5229432" y="485925"/>
                  </a:lnTo>
                  <a:lnTo>
                    <a:pt x="5243613" y="478254"/>
                  </a:lnTo>
                  <a:lnTo>
                    <a:pt x="5272795" y="462468"/>
                  </a:lnTo>
                  <a:cubicBezTo>
                    <a:pt x="5285440" y="450823"/>
                    <a:pt x="5298594" y="443117"/>
                    <a:pt x="5312287" y="438565"/>
                  </a:cubicBezTo>
                  <a:lnTo>
                    <a:pt x="5321350" y="437509"/>
                  </a:lnTo>
                  <a:lnTo>
                    <a:pt x="5326162" y="435035"/>
                  </a:lnTo>
                  <a:lnTo>
                    <a:pt x="5355013" y="433589"/>
                  </a:lnTo>
                  <a:lnTo>
                    <a:pt x="5355014" y="433589"/>
                  </a:lnTo>
                  <a:cubicBezTo>
                    <a:pt x="5364882" y="434238"/>
                    <a:pt x="5375002" y="435941"/>
                    <a:pt x="5385384" y="438465"/>
                  </a:cubicBezTo>
                  <a:cubicBezTo>
                    <a:pt x="5398721" y="441704"/>
                    <a:pt x="5412057" y="443990"/>
                    <a:pt x="5425582" y="446656"/>
                  </a:cubicBezTo>
                  <a:cubicBezTo>
                    <a:pt x="5443870" y="450466"/>
                    <a:pt x="5462351" y="454468"/>
                    <a:pt x="5480637" y="458278"/>
                  </a:cubicBezTo>
                  <a:lnTo>
                    <a:pt x="5507667" y="462803"/>
                  </a:lnTo>
                  <a:lnTo>
                    <a:pt x="5531691" y="452184"/>
                  </a:lnTo>
                  <a:lnTo>
                    <a:pt x="5531692" y="452183"/>
                  </a:lnTo>
                  <a:cubicBezTo>
                    <a:pt x="5537599" y="445133"/>
                    <a:pt x="5542648" y="441941"/>
                    <a:pt x="5547577" y="442037"/>
                  </a:cubicBezTo>
                  <a:lnTo>
                    <a:pt x="5547578" y="442037"/>
                  </a:lnTo>
                  <a:cubicBezTo>
                    <a:pt x="5552507" y="442132"/>
                    <a:pt x="5557317" y="445514"/>
                    <a:pt x="5562746" y="451610"/>
                  </a:cubicBezTo>
                  <a:cubicBezTo>
                    <a:pt x="5600467" y="494284"/>
                    <a:pt x="5646189" y="520954"/>
                    <a:pt x="5704483" y="522858"/>
                  </a:cubicBezTo>
                  <a:cubicBezTo>
                    <a:pt x="5716485" y="523241"/>
                    <a:pt x="5728678" y="525906"/>
                    <a:pt x="5740488" y="528765"/>
                  </a:cubicBezTo>
                  <a:cubicBezTo>
                    <a:pt x="5747728" y="530479"/>
                    <a:pt x="5756493" y="532385"/>
                    <a:pt x="5760873" y="537529"/>
                  </a:cubicBezTo>
                  <a:cubicBezTo>
                    <a:pt x="5794974" y="576772"/>
                    <a:pt x="5837457" y="604015"/>
                    <a:pt x="5883751" y="625924"/>
                  </a:cubicBezTo>
                  <a:lnTo>
                    <a:pt x="5883755" y="625926"/>
                  </a:lnTo>
                  <a:lnTo>
                    <a:pt x="5935945" y="643829"/>
                  </a:lnTo>
                  <a:lnTo>
                    <a:pt x="5935949" y="643830"/>
                  </a:lnTo>
                  <a:lnTo>
                    <a:pt x="5993289" y="640211"/>
                  </a:lnTo>
                  <a:lnTo>
                    <a:pt x="5993290" y="640210"/>
                  </a:lnTo>
                  <a:cubicBezTo>
                    <a:pt x="6004530" y="639068"/>
                    <a:pt x="6017484" y="639259"/>
                    <a:pt x="6026439" y="633735"/>
                  </a:cubicBezTo>
                  <a:cubicBezTo>
                    <a:pt x="6054824" y="616397"/>
                    <a:pt x="6082257" y="597729"/>
                    <a:pt x="6108737" y="577534"/>
                  </a:cubicBezTo>
                  <a:cubicBezTo>
                    <a:pt x="6120073" y="568866"/>
                    <a:pt x="6126883" y="563913"/>
                    <a:pt x="6133313" y="563843"/>
                  </a:cubicBezTo>
                  <a:lnTo>
                    <a:pt x="6133314" y="563843"/>
                  </a:lnTo>
                  <a:lnTo>
                    <a:pt x="6143189" y="567542"/>
                  </a:lnTo>
                  <a:lnTo>
                    <a:pt x="6155599" y="579438"/>
                  </a:lnTo>
                  <a:lnTo>
                    <a:pt x="6155602" y="579440"/>
                  </a:lnTo>
                  <a:cubicBezTo>
                    <a:pt x="6175797" y="601729"/>
                    <a:pt x="6200944" y="613349"/>
                    <a:pt x="6228756" y="618111"/>
                  </a:cubicBezTo>
                  <a:lnTo>
                    <a:pt x="6361539" y="635448"/>
                  </a:lnTo>
                  <a:lnTo>
                    <a:pt x="6361538" y="635448"/>
                  </a:lnTo>
                  <a:cubicBezTo>
                    <a:pt x="6317150" y="631828"/>
                    <a:pt x="6272763" y="625542"/>
                    <a:pt x="6228755" y="618111"/>
                  </a:cubicBezTo>
                  <a:cubicBezTo>
                    <a:pt x="6200943" y="613349"/>
                    <a:pt x="6175796" y="601729"/>
                    <a:pt x="6155601" y="579440"/>
                  </a:cubicBezTo>
                  <a:lnTo>
                    <a:pt x="6155599" y="579438"/>
                  </a:lnTo>
                  <a:lnTo>
                    <a:pt x="6133314" y="563843"/>
                  </a:lnTo>
                  <a:lnTo>
                    <a:pt x="6108738" y="577534"/>
                  </a:lnTo>
                  <a:cubicBezTo>
                    <a:pt x="6082258" y="597729"/>
                    <a:pt x="6054825" y="616397"/>
                    <a:pt x="6026440" y="633735"/>
                  </a:cubicBezTo>
                  <a:cubicBezTo>
                    <a:pt x="6017485" y="639259"/>
                    <a:pt x="6004531" y="639068"/>
                    <a:pt x="5993291" y="640210"/>
                  </a:cubicBezTo>
                  <a:lnTo>
                    <a:pt x="5993289" y="640211"/>
                  </a:lnTo>
                  <a:lnTo>
                    <a:pt x="5964476" y="643664"/>
                  </a:lnTo>
                  <a:lnTo>
                    <a:pt x="5935949" y="643830"/>
                  </a:lnTo>
                  <a:lnTo>
                    <a:pt x="5935948" y="643830"/>
                  </a:lnTo>
                  <a:lnTo>
                    <a:pt x="5935945" y="643829"/>
                  </a:lnTo>
                  <a:lnTo>
                    <a:pt x="5909350" y="636949"/>
                  </a:lnTo>
                  <a:lnTo>
                    <a:pt x="5883755" y="625926"/>
                  </a:lnTo>
                  <a:lnTo>
                    <a:pt x="5883750" y="625924"/>
                  </a:lnTo>
                  <a:cubicBezTo>
                    <a:pt x="5837456" y="604015"/>
                    <a:pt x="5794973" y="576772"/>
                    <a:pt x="5760872" y="537529"/>
                  </a:cubicBezTo>
                  <a:cubicBezTo>
                    <a:pt x="5756492" y="532385"/>
                    <a:pt x="5747727" y="530479"/>
                    <a:pt x="5740487" y="528765"/>
                  </a:cubicBezTo>
                  <a:cubicBezTo>
                    <a:pt x="5728677" y="525906"/>
                    <a:pt x="5716484" y="523241"/>
                    <a:pt x="5704482" y="522858"/>
                  </a:cubicBezTo>
                  <a:cubicBezTo>
                    <a:pt x="5646188" y="520954"/>
                    <a:pt x="5600466" y="494284"/>
                    <a:pt x="5562745" y="451610"/>
                  </a:cubicBezTo>
                  <a:lnTo>
                    <a:pt x="5547577" y="442037"/>
                  </a:lnTo>
                  <a:lnTo>
                    <a:pt x="5531693" y="452183"/>
                  </a:lnTo>
                  <a:lnTo>
                    <a:pt x="5531691" y="452184"/>
                  </a:lnTo>
                  <a:lnTo>
                    <a:pt x="5520421" y="460582"/>
                  </a:lnTo>
                  <a:lnTo>
                    <a:pt x="5507667" y="462803"/>
                  </a:lnTo>
                  <a:lnTo>
                    <a:pt x="5507666" y="462803"/>
                  </a:lnTo>
                  <a:cubicBezTo>
                    <a:pt x="5498831" y="462755"/>
                    <a:pt x="5489496" y="460183"/>
                    <a:pt x="5480636" y="458278"/>
                  </a:cubicBezTo>
                  <a:cubicBezTo>
                    <a:pt x="5462350" y="454468"/>
                    <a:pt x="5443869" y="450466"/>
                    <a:pt x="5425581" y="446656"/>
                  </a:cubicBezTo>
                  <a:cubicBezTo>
                    <a:pt x="5412056" y="443990"/>
                    <a:pt x="5398720" y="441704"/>
                    <a:pt x="5385383" y="438465"/>
                  </a:cubicBezTo>
                  <a:lnTo>
                    <a:pt x="5355013" y="433589"/>
                  </a:lnTo>
                  <a:lnTo>
                    <a:pt x="5321350" y="437509"/>
                  </a:lnTo>
                  <a:lnTo>
                    <a:pt x="5272796" y="462468"/>
                  </a:lnTo>
                  <a:lnTo>
                    <a:pt x="5243613" y="478254"/>
                  </a:lnTo>
                  <a:lnTo>
                    <a:pt x="5229433" y="485925"/>
                  </a:lnTo>
                  <a:cubicBezTo>
                    <a:pt x="5213597" y="489759"/>
                    <a:pt x="5196594" y="489711"/>
                    <a:pt x="5179067" y="486091"/>
                  </a:cubicBezTo>
                  <a:lnTo>
                    <a:pt x="5179066" y="486091"/>
                  </a:lnTo>
                  <a:cubicBezTo>
                    <a:pt x="5176875" y="485615"/>
                    <a:pt x="5174399" y="484425"/>
                    <a:pt x="5172089" y="483545"/>
                  </a:cubicBezTo>
                  <a:lnTo>
                    <a:pt x="5166113" y="482853"/>
                  </a:lnTo>
                  <a:lnTo>
                    <a:pt x="5133224" y="489569"/>
                  </a:lnTo>
                  <a:lnTo>
                    <a:pt x="5133223" y="489569"/>
                  </a:lnTo>
                  <a:lnTo>
                    <a:pt x="5133219" y="489567"/>
                  </a:lnTo>
                  <a:lnTo>
                    <a:pt x="5102460" y="482424"/>
                  </a:lnTo>
                  <a:lnTo>
                    <a:pt x="5087443" y="476540"/>
                  </a:lnTo>
                  <a:lnTo>
                    <a:pt x="5087422" y="476534"/>
                  </a:lnTo>
                  <a:lnTo>
                    <a:pt x="5070584" y="470217"/>
                  </a:lnTo>
                  <a:lnTo>
                    <a:pt x="5041527" y="463422"/>
                  </a:lnTo>
                  <a:lnTo>
                    <a:pt x="5041520" y="463420"/>
                  </a:lnTo>
                  <a:cubicBezTo>
                    <a:pt x="5022851" y="462278"/>
                    <a:pt x="5003800" y="448180"/>
                    <a:pt x="4987036" y="436941"/>
                  </a:cubicBezTo>
                  <a:lnTo>
                    <a:pt x="4957452" y="419659"/>
                  </a:lnTo>
                  <a:lnTo>
                    <a:pt x="4933804" y="412107"/>
                  </a:lnTo>
                  <a:lnTo>
                    <a:pt x="4912168" y="413509"/>
                  </a:lnTo>
                  <a:cubicBezTo>
                    <a:pt x="4904357" y="415271"/>
                    <a:pt x="4896713" y="415783"/>
                    <a:pt x="4889275" y="415214"/>
                  </a:cubicBezTo>
                  <a:lnTo>
                    <a:pt x="4889274" y="415214"/>
                  </a:lnTo>
                  <a:lnTo>
                    <a:pt x="4867613" y="410436"/>
                  </a:lnTo>
                  <a:lnTo>
                    <a:pt x="4863342" y="407685"/>
                  </a:lnTo>
                  <a:lnTo>
                    <a:pt x="4857316" y="405935"/>
                  </a:lnTo>
                  <a:cubicBezTo>
                    <a:pt x="4847213" y="400792"/>
                    <a:pt x="4837702" y="393791"/>
                    <a:pt x="4828915" y="385504"/>
                  </a:cubicBezTo>
                  <a:lnTo>
                    <a:pt x="4800482" y="370668"/>
                  </a:lnTo>
                  <a:lnTo>
                    <a:pt x="4767764" y="371977"/>
                  </a:lnTo>
                  <a:cubicBezTo>
                    <a:pt x="4738235" y="377883"/>
                    <a:pt x="4707564" y="378265"/>
                    <a:pt x="4677655" y="381884"/>
                  </a:cubicBezTo>
                  <a:cubicBezTo>
                    <a:pt x="4671176" y="382646"/>
                    <a:pt x="4662986" y="385314"/>
                    <a:pt x="4659174" y="389886"/>
                  </a:cubicBezTo>
                  <a:cubicBezTo>
                    <a:pt x="4612500" y="446656"/>
                    <a:pt x="4546776" y="447228"/>
                    <a:pt x="4482004" y="449896"/>
                  </a:cubicBezTo>
                  <a:cubicBezTo>
                    <a:pt x="4442761" y="451610"/>
                    <a:pt x="4403325" y="451610"/>
                    <a:pt x="4363890" y="450658"/>
                  </a:cubicBezTo>
                  <a:lnTo>
                    <a:pt x="4363889" y="450658"/>
                  </a:lnTo>
                  <a:cubicBezTo>
                    <a:pt x="4350553" y="450466"/>
                    <a:pt x="4336456" y="447418"/>
                    <a:pt x="4324644" y="441704"/>
                  </a:cubicBezTo>
                  <a:cubicBezTo>
                    <a:pt x="4300069" y="429701"/>
                    <a:pt x="4277400" y="414081"/>
                    <a:pt x="4253013" y="401888"/>
                  </a:cubicBezTo>
                  <a:close/>
                  <a:moveTo>
                    <a:pt x="4165382" y="392362"/>
                  </a:moveTo>
                  <a:lnTo>
                    <a:pt x="4165383" y="392362"/>
                  </a:lnTo>
                  <a:lnTo>
                    <a:pt x="4192387" y="396267"/>
                  </a:lnTo>
                  <a:lnTo>
                    <a:pt x="4192386" y="396267"/>
                  </a:lnTo>
                  <a:cubicBezTo>
                    <a:pt x="4182766" y="396363"/>
                    <a:pt x="4173479" y="395791"/>
                    <a:pt x="4165382" y="392362"/>
                  </a:cubicBezTo>
                  <a:close/>
                  <a:moveTo>
                    <a:pt x="3885337" y="379980"/>
                  </a:moveTo>
                  <a:lnTo>
                    <a:pt x="3885338" y="379980"/>
                  </a:lnTo>
                  <a:lnTo>
                    <a:pt x="3885341" y="379982"/>
                  </a:lnTo>
                  <a:lnTo>
                    <a:pt x="3962157" y="411865"/>
                  </a:lnTo>
                  <a:lnTo>
                    <a:pt x="3962159" y="411865"/>
                  </a:lnTo>
                  <a:lnTo>
                    <a:pt x="4043837" y="396173"/>
                  </a:lnTo>
                  <a:lnTo>
                    <a:pt x="4043838" y="396172"/>
                  </a:lnTo>
                  <a:cubicBezTo>
                    <a:pt x="4063841" y="387409"/>
                    <a:pt x="4083701" y="382027"/>
                    <a:pt x="4103824" y="381051"/>
                  </a:cubicBezTo>
                  <a:lnTo>
                    <a:pt x="4103825" y="381051"/>
                  </a:lnTo>
                  <a:lnTo>
                    <a:pt x="4134255" y="383018"/>
                  </a:lnTo>
                  <a:lnTo>
                    <a:pt x="4165381" y="392362"/>
                  </a:lnTo>
                  <a:lnTo>
                    <a:pt x="4103825" y="381051"/>
                  </a:lnTo>
                  <a:lnTo>
                    <a:pt x="4043839" y="396172"/>
                  </a:lnTo>
                  <a:lnTo>
                    <a:pt x="4043837" y="396173"/>
                  </a:lnTo>
                  <a:lnTo>
                    <a:pt x="4002409" y="409475"/>
                  </a:lnTo>
                  <a:lnTo>
                    <a:pt x="3962159" y="411865"/>
                  </a:lnTo>
                  <a:lnTo>
                    <a:pt x="3962158" y="411865"/>
                  </a:lnTo>
                  <a:lnTo>
                    <a:pt x="3962157" y="411865"/>
                  </a:lnTo>
                  <a:lnTo>
                    <a:pt x="3923124" y="402361"/>
                  </a:lnTo>
                  <a:lnTo>
                    <a:pt x="3885341" y="379982"/>
                  </a:lnTo>
                  <a:close/>
                  <a:moveTo>
                    <a:pt x="3669899" y="394577"/>
                  </a:moveTo>
                  <a:lnTo>
                    <a:pt x="3680163" y="397173"/>
                  </a:lnTo>
                  <a:lnTo>
                    <a:pt x="3734836" y="393125"/>
                  </a:lnTo>
                  <a:lnTo>
                    <a:pt x="3734837" y="393125"/>
                  </a:lnTo>
                  <a:cubicBezTo>
                    <a:pt x="3741315" y="392173"/>
                    <a:pt x="3749125" y="390839"/>
                    <a:pt x="3754652" y="393507"/>
                  </a:cubicBezTo>
                  <a:lnTo>
                    <a:pt x="3789775" y="399864"/>
                  </a:lnTo>
                  <a:lnTo>
                    <a:pt x="3822471" y="384932"/>
                  </a:lnTo>
                  <a:cubicBezTo>
                    <a:pt x="3831901" y="377884"/>
                    <a:pt x="3842045" y="372264"/>
                    <a:pt x="3852618" y="370597"/>
                  </a:cubicBezTo>
                  <a:lnTo>
                    <a:pt x="3852619" y="370597"/>
                  </a:lnTo>
                  <a:lnTo>
                    <a:pt x="3868763" y="371377"/>
                  </a:lnTo>
                  <a:lnTo>
                    <a:pt x="3885336" y="379980"/>
                  </a:lnTo>
                  <a:lnTo>
                    <a:pt x="3852619" y="370597"/>
                  </a:lnTo>
                  <a:lnTo>
                    <a:pt x="3822472" y="384932"/>
                  </a:lnTo>
                  <a:cubicBezTo>
                    <a:pt x="3811613" y="393124"/>
                    <a:pt x="3800896" y="398269"/>
                    <a:pt x="3789776" y="399864"/>
                  </a:cubicBezTo>
                  <a:lnTo>
                    <a:pt x="3789775" y="399864"/>
                  </a:lnTo>
                  <a:cubicBezTo>
                    <a:pt x="3778654" y="401460"/>
                    <a:pt x="3767129" y="399507"/>
                    <a:pt x="3754651" y="393507"/>
                  </a:cubicBezTo>
                  <a:lnTo>
                    <a:pt x="3734837" y="393125"/>
                  </a:lnTo>
                  <a:lnTo>
                    <a:pt x="3680163" y="397173"/>
                  </a:lnTo>
                  <a:lnTo>
                    <a:pt x="3680162" y="397173"/>
                  </a:lnTo>
                  <a:close/>
                  <a:moveTo>
                    <a:pt x="2836171" y="465063"/>
                  </a:moveTo>
                  <a:lnTo>
                    <a:pt x="2848792" y="456372"/>
                  </a:lnTo>
                  <a:cubicBezTo>
                    <a:pt x="2865009" y="451372"/>
                    <a:pt x="2881306" y="445515"/>
                    <a:pt x="2897784" y="440769"/>
                  </a:cubicBezTo>
                  <a:lnTo>
                    <a:pt x="2903549" y="439740"/>
                  </a:lnTo>
                  <a:lnTo>
                    <a:pt x="2914327" y="436466"/>
                  </a:lnTo>
                  <a:lnTo>
                    <a:pt x="2947858" y="431835"/>
                  </a:lnTo>
                  <a:lnTo>
                    <a:pt x="2947861" y="431834"/>
                  </a:lnTo>
                  <a:lnTo>
                    <a:pt x="2947862" y="431834"/>
                  </a:lnTo>
                  <a:cubicBezTo>
                    <a:pt x="2959156" y="431465"/>
                    <a:pt x="2970575" y="432465"/>
                    <a:pt x="2982148" y="435418"/>
                  </a:cubicBezTo>
                  <a:lnTo>
                    <a:pt x="3077401" y="447111"/>
                  </a:lnTo>
                  <a:lnTo>
                    <a:pt x="3172653" y="434656"/>
                  </a:lnTo>
                  <a:cubicBezTo>
                    <a:pt x="3276479" y="408747"/>
                    <a:pt x="3380304" y="381315"/>
                    <a:pt x="3489466" y="387029"/>
                  </a:cubicBezTo>
                  <a:cubicBezTo>
                    <a:pt x="3507562" y="387981"/>
                    <a:pt x="3529089" y="376360"/>
                    <a:pt x="3544712" y="364930"/>
                  </a:cubicBezTo>
                  <a:cubicBezTo>
                    <a:pt x="3559667" y="354072"/>
                    <a:pt x="3566811" y="348213"/>
                    <a:pt x="3574407" y="347308"/>
                  </a:cubicBezTo>
                  <a:lnTo>
                    <a:pt x="3574408" y="347308"/>
                  </a:lnTo>
                  <a:cubicBezTo>
                    <a:pt x="3582004" y="346403"/>
                    <a:pt x="3590053" y="350452"/>
                    <a:pt x="3606817" y="359406"/>
                  </a:cubicBezTo>
                  <a:cubicBezTo>
                    <a:pt x="3614819" y="363788"/>
                    <a:pt x="3624725" y="366454"/>
                    <a:pt x="3630632" y="372932"/>
                  </a:cubicBezTo>
                  <a:lnTo>
                    <a:pt x="3651953" y="388826"/>
                  </a:lnTo>
                  <a:lnTo>
                    <a:pt x="3630631" y="372932"/>
                  </a:lnTo>
                  <a:cubicBezTo>
                    <a:pt x="3624724" y="366454"/>
                    <a:pt x="3614818" y="363788"/>
                    <a:pt x="3606816" y="359406"/>
                  </a:cubicBezTo>
                  <a:cubicBezTo>
                    <a:pt x="3598434" y="354929"/>
                    <a:pt x="3592231" y="351678"/>
                    <a:pt x="3587173" y="349660"/>
                  </a:cubicBezTo>
                  <a:lnTo>
                    <a:pt x="3574407" y="347308"/>
                  </a:lnTo>
                  <a:lnTo>
                    <a:pt x="3562320" y="352387"/>
                  </a:lnTo>
                  <a:cubicBezTo>
                    <a:pt x="3557715" y="355322"/>
                    <a:pt x="3552190" y="359501"/>
                    <a:pt x="3544713" y="364930"/>
                  </a:cubicBezTo>
                  <a:cubicBezTo>
                    <a:pt x="3529090" y="376360"/>
                    <a:pt x="3507563" y="387981"/>
                    <a:pt x="3489467" y="387029"/>
                  </a:cubicBezTo>
                  <a:cubicBezTo>
                    <a:pt x="3380305" y="381315"/>
                    <a:pt x="3276480" y="408747"/>
                    <a:pt x="3172654" y="434656"/>
                  </a:cubicBezTo>
                  <a:cubicBezTo>
                    <a:pt x="3140649" y="442658"/>
                    <a:pt x="3109025" y="446896"/>
                    <a:pt x="3077401" y="447111"/>
                  </a:cubicBezTo>
                  <a:lnTo>
                    <a:pt x="3077400" y="447111"/>
                  </a:lnTo>
                  <a:cubicBezTo>
                    <a:pt x="3045776" y="447325"/>
                    <a:pt x="3014152" y="443515"/>
                    <a:pt x="2982147" y="435418"/>
                  </a:cubicBezTo>
                  <a:lnTo>
                    <a:pt x="2947862" y="431834"/>
                  </a:lnTo>
                  <a:lnTo>
                    <a:pt x="2947858" y="431835"/>
                  </a:lnTo>
                  <a:lnTo>
                    <a:pt x="2903549" y="439740"/>
                  </a:lnTo>
                  <a:lnTo>
                    <a:pt x="2848793" y="456372"/>
                  </a:lnTo>
                  <a:cubicBezTo>
                    <a:pt x="2844316" y="457705"/>
                    <a:pt x="2839982" y="460991"/>
                    <a:pt x="2836172" y="465063"/>
                  </a:cubicBezTo>
                  <a:close/>
                  <a:moveTo>
                    <a:pt x="1268757" y="18376"/>
                  </a:moveTo>
                  <a:cubicBezTo>
                    <a:pt x="1275401" y="18828"/>
                    <a:pt x="1281688" y="20400"/>
                    <a:pt x="1286069" y="23543"/>
                  </a:cubicBezTo>
                  <a:cubicBezTo>
                    <a:pt x="1306929" y="38116"/>
                    <a:pt x="1328552" y="44356"/>
                    <a:pt x="1350627" y="45880"/>
                  </a:cubicBezTo>
                  <a:lnTo>
                    <a:pt x="1413839" y="40286"/>
                  </a:lnTo>
                  <a:lnTo>
                    <a:pt x="1350626" y="45881"/>
                  </a:lnTo>
                  <a:cubicBezTo>
                    <a:pt x="1328551" y="44356"/>
                    <a:pt x="1306929" y="38117"/>
                    <a:pt x="1286068" y="23543"/>
                  </a:cubicBezTo>
                  <a:close/>
                  <a:moveTo>
                    <a:pt x="313532" y="14019"/>
                  </a:moveTo>
                  <a:lnTo>
                    <a:pt x="313533" y="14018"/>
                  </a:lnTo>
                  <a:cubicBezTo>
                    <a:pt x="316389" y="9826"/>
                    <a:pt x="330298" y="12112"/>
                    <a:pt x="338870" y="13446"/>
                  </a:cubicBezTo>
                  <a:lnTo>
                    <a:pt x="338902" y="13453"/>
                  </a:lnTo>
                  <a:lnTo>
                    <a:pt x="395639" y="23353"/>
                  </a:lnTo>
                  <a:lnTo>
                    <a:pt x="367327" y="19543"/>
                  </a:lnTo>
                  <a:lnTo>
                    <a:pt x="338902" y="13453"/>
                  </a:lnTo>
                  <a:lnTo>
                    <a:pt x="338869" y="13447"/>
                  </a:lnTo>
                  <a:cubicBezTo>
                    <a:pt x="334583" y="12780"/>
                    <a:pt x="328963" y="11875"/>
                    <a:pt x="324057" y="11661"/>
                  </a:cubicBezTo>
                  <a:close/>
                  <a:moveTo>
                    <a:pt x="281567" y="36346"/>
                  </a:moveTo>
                  <a:lnTo>
                    <a:pt x="295414" y="31451"/>
                  </a:lnTo>
                  <a:lnTo>
                    <a:pt x="295414" y="31452"/>
                  </a:lnTo>
                  <a:close/>
                  <a:moveTo>
                    <a:pt x="24485" y="23026"/>
                  </a:moveTo>
                  <a:lnTo>
                    <a:pt x="74128" y="20763"/>
                  </a:lnTo>
                  <a:cubicBezTo>
                    <a:pt x="91491" y="21686"/>
                    <a:pt x="108702" y="23996"/>
                    <a:pt x="125860" y="26687"/>
                  </a:cubicBezTo>
                  <a:lnTo>
                    <a:pt x="153386" y="31082"/>
                  </a:lnTo>
                  <a:lnTo>
                    <a:pt x="228943" y="39355"/>
                  </a:lnTo>
                  <a:lnTo>
                    <a:pt x="177270" y="34896"/>
                  </a:lnTo>
                  <a:lnTo>
                    <a:pt x="153386" y="31082"/>
                  </a:lnTo>
                  <a:lnTo>
                    <a:pt x="151568" y="30883"/>
                  </a:lnTo>
                  <a:cubicBezTo>
                    <a:pt x="125875" y="26653"/>
                    <a:pt x="100173" y="22148"/>
                    <a:pt x="74128" y="20764"/>
                  </a:cubicBezTo>
                  <a:close/>
                  <a:moveTo>
                    <a:pt x="0" y="29969"/>
                  </a:moveTo>
                  <a:lnTo>
                    <a:pt x="0" y="494077"/>
                  </a:lnTo>
                  <a:lnTo>
                    <a:pt x="2816" y="492950"/>
                  </a:lnTo>
                  <a:cubicBezTo>
                    <a:pt x="21485" y="484568"/>
                    <a:pt x="43011" y="481900"/>
                    <a:pt x="63586" y="478851"/>
                  </a:cubicBezTo>
                  <a:cubicBezTo>
                    <a:pt x="101307" y="473327"/>
                    <a:pt x="139218" y="469897"/>
                    <a:pt x="176938" y="464945"/>
                  </a:cubicBezTo>
                  <a:cubicBezTo>
                    <a:pt x="184940" y="463801"/>
                    <a:pt x="194084" y="461707"/>
                    <a:pt x="200181" y="456943"/>
                  </a:cubicBezTo>
                  <a:cubicBezTo>
                    <a:pt x="241900" y="424938"/>
                    <a:pt x="292578" y="415985"/>
                    <a:pt x="340773" y="419031"/>
                  </a:cubicBezTo>
                  <a:cubicBezTo>
                    <a:pt x="378685" y="421320"/>
                    <a:pt x="415834" y="423034"/>
                    <a:pt x="453363" y="419796"/>
                  </a:cubicBezTo>
                  <a:cubicBezTo>
                    <a:pt x="456221" y="419604"/>
                    <a:pt x="460031" y="419986"/>
                    <a:pt x="462125" y="421510"/>
                  </a:cubicBezTo>
                  <a:cubicBezTo>
                    <a:pt x="475080" y="431606"/>
                    <a:pt x="488606" y="432368"/>
                    <a:pt x="505181" y="434082"/>
                  </a:cubicBezTo>
                  <a:cubicBezTo>
                    <a:pt x="528614" y="436560"/>
                    <a:pt x="550140" y="434844"/>
                    <a:pt x="571859" y="430654"/>
                  </a:cubicBezTo>
                  <a:cubicBezTo>
                    <a:pt x="587671" y="427606"/>
                    <a:pt x="603672" y="421320"/>
                    <a:pt x="617771" y="413317"/>
                  </a:cubicBezTo>
                  <a:cubicBezTo>
                    <a:pt x="637391" y="402077"/>
                    <a:pt x="656254" y="397697"/>
                    <a:pt x="674922" y="412555"/>
                  </a:cubicBezTo>
                  <a:cubicBezTo>
                    <a:pt x="695115" y="428368"/>
                    <a:pt x="717976" y="422844"/>
                    <a:pt x="740267" y="423414"/>
                  </a:cubicBezTo>
                  <a:cubicBezTo>
                    <a:pt x="749981" y="423606"/>
                    <a:pt x="760269" y="423224"/>
                    <a:pt x="769604" y="425700"/>
                  </a:cubicBezTo>
                  <a:cubicBezTo>
                    <a:pt x="796654" y="432750"/>
                    <a:pt x="822755" y="443418"/>
                    <a:pt x="850188" y="448180"/>
                  </a:cubicBezTo>
                  <a:cubicBezTo>
                    <a:pt x="865429" y="450847"/>
                    <a:pt x="882383" y="446084"/>
                    <a:pt x="898197" y="442656"/>
                  </a:cubicBezTo>
                  <a:cubicBezTo>
                    <a:pt x="914199" y="439036"/>
                    <a:pt x="930010" y="433512"/>
                    <a:pt x="945443" y="427796"/>
                  </a:cubicBezTo>
                  <a:cubicBezTo>
                    <a:pt x="955919" y="423986"/>
                    <a:pt x="967349" y="420366"/>
                    <a:pt x="975732" y="413507"/>
                  </a:cubicBezTo>
                  <a:cubicBezTo>
                    <a:pt x="994784" y="397887"/>
                    <a:pt x="1014405" y="395219"/>
                    <a:pt x="1036886" y="403411"/>
                  </a:cubicBezTo>
                  <a:cubicBezTo>
                    <a:pt x="1040314" y="404745"/>
                    <a:pt x="1044314" y="404745"/>
                    <a:pt x="1048124" y="404935"/>
                  </a:cubicBezTo>
                  <a:cubicBezTo>
                    <a:pt x="1109090" y="408935"/>
                    <a:pt x="1170050" y="411413"/>
                    <a:pt x="1230632" y="417509"/>
                  </a:cubicBezTo>
                  <a:cubicBezTo>
                    <a:pt x="1255205" y="419986"/>
                    <a:pt x="1278828" y="430844"/>
                    <a:pt x="1303023" y="437702"/>
                  </a:cubicBezTo>
                  <a:cubicBezTo>
                    <a:pt x="1307977" y="439036"/>
                    <a:pt x="1313503" y="441132"/>
                    <a:pt x="1318455" y="440178"/>
                  </a:cubicBezTo>
                  <a:cubicBezTo>
                    <a:pt x="1372367" y="430654"/>
                    <a:pt x="1422853" y="444560"/>
                    <a:pt x="1472574" y="462849"/>
                  </a:cubicBezTo>
                  <a:cubicBezTo>
                    <a:pt x="1477716" y="464755"/>
                    <a:pt x="1484003" y="464183"/>
                    <a:pt x="1489719" y="463801"/>
                  </a:cubicBezTo>
                  <a:cubicBezTo>
                    <a:pt x="1505723" y="462469"/>
                    <a:pt x="1523058" y="455801"/>
                    <a:pt x="1537536" y="459801"/>
                  </a:cubicBezTo>
                  <a:cubicBezTo>
                    <a:pt x="1576018" y="470851"/>
                    <a:pt x="1614119" y="484186"/>
                    <a:pt x="1650316" y="500950"/>
                  </a:cubicBezTo>
                  <a:cubicBezTo>
                    <a:pt x="1687085" y="517905"/>
                    <a:pt x="1721184" y="532193"/>
                    <a:pt x="1763286" y="515049"/>
                  </a:cubicBezTo>
                  <a:cubicBezTo>
                    <a:pt x="1781193" y="507808"/>
                    <a:pt x="1804815" y="512953"/>
                    <a:pt x="1825392" y="514857"/>
                  </a:cubicBezTo>
                  <a:cubicBezTo>
                    <a:pt x="1840440" y="516381"/>
                    <a:pt x="1854919" y="524955"/>
                    <a:pt x="1869779" y="524955"/>
                  </a:cubicBezTo>
                  <a:cubicBezTo>
                    <a:pt x="1909407" y="524955"/>
                    <a:pt x="1944648" y="535051"/>
                    <a:pt x="1978939" y="555626"/>
                  </a:cubicBezTo>
                  <a:cubicBezTo>
                    <a:pt x="1992278" y="563626"/>
                    <a:pt x="2013042" y="558292"/>
                    <a:pt x="2030377" y="560388"/>
                  </a:cubicBezTo>
                  <a:cubicBezTo>
                    <a:pt x="2048667" y="562864"/>
                    <a:pt x="2067524" y="565150"/>
                    <a:pt x="2085053" y="570677"/>
                  </a:cubicBezTo>
                  <a:cubicBezTo>
                    <a:pt x="2130392" y="585155"/>
                    <a:pt x="2175162" y="601538"/>
                    <a:pt x="2220311" y="616778"/>
                  </a:cubicBezTo>
                  <a:cubicBezTo>
                    <a:pt x="2257458" y="629353"/>
                    <a:pt x="2294038" y="619446"/>
                    <a:pt x="2330805" y="614112"/>
                  </a:cubicBezTo>
                  <a:cubicBezTo>
                    <a:pt x="2353858" y="610682"/>
                    <a:pt x="2375382" y="602490"/>
                    <a:pt x="2401291" y="614682"/>
                  </a:cubicBezTo>
                  <a:cubicBezTo>
                    <a:pt x="2426058" y="626304"/>
                    <a:pt x="2457491" y="623636"/>
                    <a:pt x="2485306" y="629923"/>
                  </a:cubicBezTo>
                  <a:cubicBezTo>
                    <a:pt x="2508741" y="635257"/>
                    <a:pt x="2531408" y="643831"/>
                    <a:pt x="2554078" y="652213"/>
                  </a:cubicBezTo>
                  <a:cubicBezTo>
                    <a:pt x="2584941" y="663644"/>
                    <a:pt x="2615420" y="675644"/>
                    <a:pt x="2649142" y="669930"/>
                  </a:cubicBezTo>
                  <a:cubicBezTo>
                    <a:pt x="2687435" y="663452"/>
                    <a:pt x="2713722" y="687836"/>
                    <a:pt x="2743825" y="704031"/>
                  </a:cubicBezTo>
                  <a:cubicBezTo>
                    <a:pt x="2764589" y="715079"/>
                    <a:pt x="2787258" y="723272"/>
                    <a:pt x="2809929" y="730130"/>
                  </a:cubicBezTo>
                  <a:cubicBezTo>
                    <a:pt x="2840218" y="739084"/>
                    <a:pt x="2871461" y="744418"/>
                    <a:pt x="2901942" y="753181"/>
                  </a:cubicBezTo>
                  <a:cubicBezTo>
                    <a:pt x="2948046" y="766325"/>
                    <a:pt x="2994721" y="776613"/>
                    <a:pt x="3042727" y="769373"/>
                  </a:cubicBezTo>
                  <a:cubicBezTo>
                    <a:pt x="3064826" y="766135"/>
                    <a:pt x="3085402" y="766325"/>
                    <a:pt x="3107499" y="771089"/>
                  </a:cubicBezTo>
                  <a:cubicBezTo>
                    <a:pt x="3143694" y="778899"/>
                    <a:pt x="3180843" y="779852"/>
                    <a:pt x="3209992" y="808998"/>
                  </a:cubicBezTo>
                  <a:cubicBezTo>
                    <a:pt x="3220279" y="819287"/>
                    <a:pt x="3238757" y="821953"/>
                    <a:pt x="3253808" y="827287"/>
                  </a:cubicBezTo>
                  <a:cubicBezTo>
                    <a:pt x="3271144" y="833575"/>
                    <a:pt x="3283907" y="830335"/>
                    <a:pt x="3293243" y="812047"/>
                  </a:cubicBezTo>
                  <a:cubicBezTo>
                    <a:pt x="3297433" y="803856"/>
                    <a:pt x="3309436" y="795854"/>
                    <a:pt x="3318770" y="794520"/>
                  </a:cubicBezTo>
                  <a:cubicBezTo>
                    <a:pt x="3346775" y="790520"/>
                    <a:pt x="3372494" y="796426"/>
                    <a:pt x="3399545" y="809381"/>
                  </a:cubicBezTo>
                  <a:cubicBezTo>
                    <a:pt x="3424882" y="821573"/>
                    <a:pt x="3456507" y="820239"/>
                    <a:pt x="3485274" y="825001"/>
                  </a:cubicBezTo>
                  <a:cubicBezTo>
                    <a:pt x="3505656" y="828431"/>
                    <a:pt x="3526041" y="835479"/>
                    <a:pt x="3546616" y="835479"/>
                  </a:cubicBezTo>
                  <a:cubicBezTo>
                    <a:pt x="3572145" y="835479"/>
                    <a:pt x="3597481" y="829383"/>
                    <a:pt x="3623200" y="827097"/>
                  </a:cubicBezTo>
                  <a:cubicBezTo>
                    <a:pt x="3643203" y="825193"/>
                    <a:pt x="3663588" y="825955"/>
                    <a:pt x="3683590" y="823669"/>
                  </a:cubicBezTo>
                  <a:cubicBezTo>
                    <a:pt x="3699975" y="821953"/>
                    <a:pt x="3716167" y="817573"/>
                    <a:pt x="3732360" y="813953"/>
                  </a:cubicBezTo>
                  <a:cubicBezTo>
                    <a:pt x="3738266" y="812619"/>
                    <a:pt x="3744172" y="807474"/>
                    <a:pt x="3749505" y="808236"/>
                  </a:cubicBezTo>
                  <a:cubicBezTo>
                    <a:pt x="3802466" y="816429"/>
                    <a:pt x="3840568" y="779852"/>
                    <a:pt x="3885337" y="763659"/>
                  </a:cubicBezTo>
                  <a:cubicBezTo>
                    <a:pt x="3932393" y="746512"/>
                    <a:pt x="3977924" y="720224"/>
                    <a:pt x="4030502" y="728034"/>
                  </a:cubicBezTo>
                  <a:cubicBezTo>
                    <a:pt x="4062317" y="732796"/>
                    <a:pt x="4092988" y="743846"/>
                    <a:pt x="4124613" y="750515"/>
                  </a:cubicBezTo>
                  <a:cubicBezTo>
                    <a:pt x="4135853" y="752801"/>
                    <a:pt x="4148426" y="752419"/>
                    <a:pt x="4159666" y="750133"/>
                  </a:cubicBezTo>
                  <a:cubicBezTo>
                    <a:pt x="4213960" y="739654"/>
                    <a:pt x="4267492" y="738130"/>
                    <a:pt x="4320836" y="755277"/>
                  </a:cubicBezTo>
                  <a:cubicBezTo>
                    <a:pt x="4329978" y="758135"/>
                    <a:pt x="4339694" y="760801"/>
                    <a:pt x="4349221" y="760801"/>
                  </a:cubicBezTo>
                  <a:cubicBezTo>
                    <a:pt x="4401418" y="760801"/>
                    <a:pt x="4452664" y="756801"/>
                    <a:pt x="4502578" y="738130"/>
                  </a:cubicBezTo>
                  <a:cubicBezTo>
                    <a:pt x="4519342" y="731844"/>
                    <a:pt x="4539727" y="735844"/>
                    <a:pt x="4558206" y="734320"/>
                  </a:cubicBezTo>
                  <a:cubicBezTo>
                    <a:pt x="4575350" y="732988"/>
                    <a:pt x="4592877" y="732416"/>
                    <a:pt x="4609451" y="728034"/>
                  </a:cubicBezTo>
                  <a:cubicBezTo>
                    <a:pt x="4633646" y="721558"/>
                    <a:pt x="4656125" y="720796"/>
                    <a:pt x="4681082" y="726510"/>
                  </a:cubicBezTo>
                  <a:cubicBezTo>
                    <a:pt x="4704894" y="731844"/>
                    <a:pt x="4730613" y="729178"/>
                    <a:pt x="4755380" y="729368"/>
                  </a:cubicBezTo>
                  <a:cubicBezTo>
                    <a:pt x="4783003" y="729558"/>
                    <a:pt x="4810626" y="729748"/>
                    <a:pt x="4838249" y="728796"/>
                  </a:cubicBezTo>
                  <a:cubicBezTo>
                    <a:pt x="4849299" y="728416"/>
                    <a:pt x="4861872" y="720796"/>
                    <a:pt x="4871018" y="723844"/>
                  </a:cubicBezTo>
                  <a:cubicBezTo>
                    <a:pt x="4900545" y="734130"/>
                    <a:pt x="4930074" y="721748"/>
                    <a:pt x="4959601" y="727272"/>
                  </a:cubicBezTo>
                  <a:cubicBezTo>
                    <a:pt x="4974081" y="730130"/>
                    <a:pt x="4990464" y="722320"/>
                    <a:pt x="5006085" y="721558"/>
                  </a:cubicBezTo>
                  <a:cubicBezTo>
                    <a:pt x="5031613" y="720224"/>
                    <a:pt x="5057140" y="720796"/>
                    <a:pt x="5082669" y="720414"/>
                  </a:cubicBezTo>
                  <a:cubicBezTo>
                    <a:pt x="5091051" y="720224"/>
                    <a:pt x="5099244" y="719462"/>
                    <a:pt x="5107626" y="719079"/>
                  </a:cubicBezTo>
                  <a:cubicBezTo>
                    <a:pt x="5115056" y="718699"/>
                    <a:pt x="5122866" y="716985"/>
                    <a:pt x="5129915" y="718317"/>
                  </a:cubicBezTo>
                  <a:cubicBezTo>
                    <a:pt x="5155444" y="723082"/>
                    <a:pt x="5180590" y="730892"/>
                    <a:pt x="5206307" y="733940"/>
                  </a:cubicBezTo>
                  <a:cubicBezTo>
                    <a:pt x="5228596" y="736606"/>
                    <a:pt x="5251649" y="732988"/>
                    <a:pt x="5274128" y="734892"/>
                  </a:cubicBezTo>
                  <a:cubicBezTo>
                    <a:pt x="5313753" y="738130"/>
                    <a:pt x="5353378" y="743846"/>
                    <a:pt x="5393004" y="747466"/>
                  </a:cubicBezTo>
                  <a:cubicBezTo>
                    <a:pt x="5401578" y="748228"/>
                    <a:pt x="5410530" y="743464"/>
                    <a:pt x="5419294" y="743084"/>
                  </a:cubicBezTo>
                  <a:cubicBezTo>
                    <a:pt x="5446727" y="742132"/>
                    <a:pt x="5474160" y="741940"/>
                    <a:pt x="5501593" y="741370"/>
                  </a:cubicBezTo>
                  <a:cubicBezTo>
                    <a:pt x="5517214" y="741178"/>
                    <a:pt x="5533026" y="741750"/>
                    <a:pt x="5548459" y="740036"/>
                  </a:cubicBezTo>
                  <a:cubicBezTo>
                    <a:pt x="5568841" y="737750"/>
                    <a:pt x="5587320" y="734320"/>
                    <a:pt x="5606371" y="749180"/>
                  </a:cubicBezTo>
                  <a:cubicBezTo>
                    <a:pt x="5635710" y="772231"/>
                    <a:pt x="5673049" y="763277"/>
                    <a:pt x="5706958" y="768611"/>
                  </a:cubicBezTo>
                  <a:cubicBezTo>
                    <a:pt x="5715722" y="769945"/>
                    <a:pt x="5724677" y="770135"/>
                    <a:pt x="5733439" y="771659"/>
                  </a:cubicBezTo>
                  <a:cubicBezTo>
                    <a:pt x="5749633" y="774517"/>
                    <a:pt x="5765634" y="777755"/>
                    <a:pt x="5781829" y="780996"/>
                  </a:cubicBezTo>
                  <a:cubicBezTo>
                    <a:pt x="5784685" y="781566"/>
                    <a:pt x="5787923" y="781758"/>
                    <a:pt x="5790591" y="782710"/>
                  </a:cubicBezTo>
                  <a:cubicBezTo>
                    <a:pt x="5815168" y="790710"/>
                    <a:pt x="5839360" y="799854"/>
                    <a:pt x="5864317" y="806332"/>
                  </a:cubicBezTo>
                  <a:cubicBezTo>
                    <a:pt x="5876510" y="809571"/>
                    <a:pt x="5890036" y="809953"/>
                    <a:pt x="5902609" y="808236"/>
                  </a:cubicBezTo>
                  <a:cubicBezTo>
                    <a:pt x="5939376" y="803284"/>
                    <a:pt x="5975763" y="801188"/>
                    <a:pt x="6012722" y="808428"/>
                  </a:cubicBezTo>
                  <a:cubicBezTo>
                    <a:pt x="6027391" y="811285"/>
                    <a:pt x="6043775" y="806522"/>
                    <a:pt x="6059396" y="804808"/>
                  </a:cubicBezTo>
                  <a:cubicBezTo>
                    <a:pt x="6096735" y="800236"/>
                    <a:pt x="6134074" y="795282"/>
                    <a:pt x="6171604" y="790902"/>
                  </a:cubicBezTo>
                  <a:cubicBezTo>
                    <a:pt x="6195036" y="788234"/>
                    <a:pt x="6218659" y="786710"/>
                    <a:pt x="6242092" y="784044"/>
                  </a:cubicBezTo>
                  <a:cubicBezTo>
                    <a:pt x="6269143" y="780804"/>
                    <a:pt x="6296004" y="775851"/>
                    <a:pt x="6323057" y="773183"/>
                  </a:cubicBezTo>
                  <a:cubicBezTo>
                    <a:pt x="6353918" y="770135"/>
                    <a:pt x="6384971" y="769565"/>
                    <a:pt x="6415832" y="766325"/>
                  </a:cubicBezTo>
                  <a:cubicBezTo>
                    <a:pt x="6472224" y="760039"/>
                    <a:pt x="6528423" y="752609"/>
                    <a:pt x="6584811" y="745560"/>
                  </a:cubicBezTo>
                  <a:cubicBezTo>
                    <a:pt x="6639487" y="738702"/>
                    <a:pt x="6694163" y="732606"/>
                    <a:pt x="6748457" y="724034"/>
                  </a:cubicBezTo>
                  <a:cubicBezTo>
                    <a:pt x="6771318" y="720414"/>
                    <a:pt x="6793034" y="710507"/>
                    <a:pt x="6815515" y="704983"/>
                  </a:cubicBezTo>
                  <a:lnTo>
                    <a:pt x="6858000" y="695283"/>
                  </a:lnTo>
                  <a:lnTo>
                    <a:pt x="6858000" y="456"/>
                  </a:lnTo>
                  <a:lnTo>
                    <a:pt x="1687322" y="456"/>
                  </a:lnTo>
                  <a:lnTo>
                    <a:pt x="1697753" y="10970"/>
                  </a:lnTo>
                  <a:cubicBezTo>
                    <a:pt x="1707279" y="20877"/>
                    <a:pt x="1720423" y="27925"/>
                    <a:pt x="1733188" y="33639"/>
                  </a:cubicBezTo>
                  <a:cubicBezTo>
                    <a:pt x="1766335" y="48310"/>
                    <a:pt x="1800246" y="61454"/>
                    <a:pt x="1833775" y="75360"/>
                  </a:cubicBezTo>
                  <a:cubicBezTo>
                    <a:pt x="1837013" y="76694"/>
                    <a:pt x="1839679" y="80123"/>
                    <a:pt x="1842158" y="82981"/>
                  </a:cubicBezTo>
                  <a:cubicBezTo>
                    <a:pt x="1866922" y="113082"/>
                    <a:pt x="1891497" y="143371"/>
                    <a:pt x="1916454" y="173472"/>
                  </a:cubicBezTo>
                  <a:cubicBezTo>
                    <a:pt x="1921216" y="179186"/>
                    <a:pt x="1928076" y="183378"/>
                    <a:pt x="1933219" y="188902"/>
                  </a:cubicBezTo>
                  <a:cubicBezTo>
                    <a:pt x="1940459" y="196522"/>
                    <a:pt x="1949603" y="203763"/>
                    <a:pt x="1953413" y="212907"/>
                  </a:cubicBezTo>
                  <a:cubicBezTo>
                    <a:pt x="1965224" y="241672"/>
                    <a:pt x="1987894" y="254056"/>
                    <a:pt x="2016469" y="259390"/>
                  </a:cubicBezTo>
                  <a:cubicBezTo>
                    <a:pt x="2042570" y="264343"/>
                    <a:pt x="2068669" y="268535"/>
                    <a:pt x="2094578" y="274249"/>
                  </a:cubicBezTo>
                  <a:cubicBezTo>
                    <a:pt x="2126201" y="281107"/>
                    <a:pt x="2157636" y="288537"/>
                    <a:pt x="2188879" y="296920"/>
                  </a:cubicBezTo>
                  <a:cubicBezTo>
                    <a:pt x="2202404" y="300540"/>
                    <a:pt x="2216692" y="304730"/>
                    <a:pt x="2228314" y="312160"/>
                  </a:cubicBezTo>
                  <a:cubicBezTo>
                    <a:pt x="2260890" y="332735"/>
                    <a:pt x="2295753" y="346641"/>
                    <a:pt x="2334044" y="341117"/>
                  </a:cubicBezTo>
                  <a:cubicBezTo>
                    <a:pt x="2364715" y="336735"/>
                    <a:pt x="2390434" y="347975"/>
                    <a:pt x="2409485" y="365502"/>
                  </a:cubicBezTo>
                  <a:lnTo>
                    <a:pt x="2409487" y="365504"/>
                  </a:lnTo>
                  <a:lnTo>
                    <a:pt x="2463015" y="388434"/>
                  </a:lnTo>
                  <a:lnTo>
                    <a:pt x="2463017" y="388434"/>
                  </a:lnTo>
                  <a:lnTo>
                    <a:pt x="2518262" y="379792"/>
                  </a:lnTo>
                  <a:lnTo>
                    <a:pt x="2518263" y="379791"/>
                  </a:lnTo>
                  <a:cubicBezTo>
                    <a:pt x="2527789" y="377124"/>
                    <a:pt x="2536456" y="375980"/>
                    <a:pt x="2545005" y="376147"/>
                  </a:cubicBezTo>
                  <a:lnTo>
                    <a:pt x="2545006" y="376147"/>
                  </a:lnTo>
                  <a:cubicBezTo>
                    <a:pt x="2553555" y="376313"/>
                    <a:pt x="2561985" y="377790"/>
                    <a:pt x="2571034" y="380361"/>
                  </a:cubicBezTo>
                  <a:cubicBezTo>
                    <a:pt x="2612945" y="392363"/>
                    <a:pt x="2640950" y="424940"/>
                    <a:pt x="2668001" y="453514"/>
                  </a:cubicBezTo>
                  <a:cubicBezTo>
                    <a:pt x="2691054" y="477900"/>
                    <a:pt x="2716963" y="491615"/>
                    <a:pt x="2745348" y="501904"/>
                  </a:cubicBezTo>
                  <a:lnTo>
                    <a:pt x="2745351" y="501906"/>
                  </a:lnTo>
                  <a:lnTo>
                    <a:pt x="2778005" y="507825"/>
                  </a:lnTo>
                  <a:lnTo>
                    <a:pt x="2785439" y="507405"/>
                  </a:lnTo>
                  <a:lnTo>
                    <a:pt x="2811779" y="497326"/>
                  </a:lnTo>
                  <a:lnTo>
                    <a:pt x="2811786" y="497322"/>
                  </a:lnTo>
                  <a:lnTo>
                    <a:pt x="2811786" y="497323"/>
                  </a:lnTo>
                  <a:lnTo>
                    <a:pt x="2811779" y="497326"/>
                  </a:lnTo>
                  <a:lnTo>
                    <a:pt x="2793022" y="506976"/>
                  </a:lnTo>
                  <a:lnTo>
                    <a:pt x="2785439" y="507405"/>
                  </a:lnTo>
                  <a:lnTo>
                    <a:pt x="2782304" y="508605"/>
                  </a:lnTo>
                  <a:lnTo>
                    <a:pt x="2778005" y="507825"/>
                  </a:lnTo>
                  <a:lnTo>
                    <a:pt x="2770757" y="508235"/>
                  </a:lnTo>
                  <a:lnTo>
                    <a:pt x="2745351" y="501906"/>
                  </a:lnTo>
                  <a:lnTo>
                    <a:pt x="2745347" y="501904"/>
                  </a:lnTo>
                  <a:cubicBezTo>
                    <a:pt x="2716962" y="491615"/>
                    <a:pt x="2691053" y="477900"/>
                    <a:pt x="2668000" y="453514"/>
                  </a:cubicBezTo>
                  <a:cubicBezTo>
                    <a:pt x="2640949" y="424940"/>
                    <a:pt x="2612944" y="392363"/>
                    <a:pt x="2571033" y="380361"/>
                  </a:cubicBezTo>
                  <a:lnTo>
                    <a:pt x="2545006" y="376147"/>
                  </a:lnTo>
                  <a:lnTo>
                    <a:pt x="2518264" y="379791"/>
                  </a:lnTo>
                  <a:lnTo>
                    <a:pt x="2518262" y="379792"/>
                  </a:lnTo>
                  <a:lnTo>
                    <a:pt x="2490550" y="386372"/>
                  </a:lnTo>
                  <a:lnTo>
                    <a:pt x="2463017" y="388434"/>
                  </a:lnTo>
                  <a:lnTo>
                    <a:pt x="2463016" y="388434"/>
                  </a:lnTo>
                  <a:lnTo>
                    <a:pt x="2463015" y="388434"/>
                  </a:lnTo>
                  <a:lnTo>
                    <a:pt x="2435912" y="382603"/>
                  </a:lnTo>
                  <a:lnTo>
                    <a:pt x="2409487" y="365504"/>
                  </a:lnTo>
                  <a:lnTo>
                    <a:pt x="2409484" y="365502"/>
                  </a:lnTo>
                  <a:cubicBezTo>
                    <a:pt x="2390433" y="347975"/>
                    <a:pt x="2364714" y="336735"/>
                    <a:pt x="2334043" y="341117"/>
                  </a:cubicBezTo>
                  <a:cubicBezTo>
                    <a:pt x="2295752" y="346641"/>
                    <a:pt x="2260889" y="332735"/>
                    <a:pt x="2228313" y="312160"/>
                  </a:cubicBezTo>
                  <a:cubicBezTo>
                    <a:pt x="2216691" y="304730"/>
                    <a:pt x="2202403" y="300540"/>
                    <a:pt x="2188878" y="296920"/>
                  </a:cubicBezTo>
                  <a:cubicBezTo>
                    <a:pt x="2157635" y="288537"/>
                    <a:pt x="2126200" y="281107"/>
                    <a:pt x="2094577" y="274249"/>
                  </a:cubicBezTo>
                  <a:cubicBezTo>
                    <a:pt x="2068668" y="268535"/>
                    <a:pt x="2042569" y="264343"/>
                    <a:pt x="2016468" y="259390"/>
                  </a:cubicBezTo>
                  <a:cubicBezTo>
                    <a:pt x="1987893" y="254056"/>
                    <a:pt x="1965223" y="241672"/>
                    <a:pt x="1953412" y="212907"/>
                  </a:cubicBezTo>
                  <a:cubicBezTo>
                    <a:pt x="1949602" y="203763"/>
                    <a:pt x="1940458" y="196522"/>
                    <a:pt x="1933218" y="188902"/>
                  </a:cubicBezTo>
                  <a:cubicBezTo>
                    <a:pt x="1928075" y="183378"/>
                    <a:pt x="1921215" y="179186"/>
                    <a:pt x="1916453" y="173472"/>
                  </a:cubicBezTo>
                  <a:cubicBezTo>
                    <a:pt x="1891496" y="143371"/>
                    <a:pt x="1866921" y="113082"/>
                    <a:pt x="1842157" y="82981"/>
                  </a:cubicBezTo>
                  <a:cubicBezTo>
                    <a:pt x="1839678" y="80123"/>
                    <a:pt x="1837012" y="76694"/>
                    <a:pt x="1833774" y="75360"/>
                  </a:cubicBezTo>
                  <a:cubicBezTo>
                    <a:pt x="1800245" y="61454"/>
                    <a:pt x="1766334" y="48311"/>
                    <a:pt x="1733187" y="33639"/>
                  </a:cubicBezTo>
                  <a:cubicBezTo>
                    <a:pt x="1720422" y="27925"/>
                    <a:pt x="1707278" y="20877"/>
                    <a:pt x="1697752" y="10971"/>
                  </a:cubicBezTo>
                  <a:lnTo>
                    <a:pt x="1687320" y="456"/>
                  </a:lnTo>
                  <a:lnTo>
                    <a:pt x="916806" y="456"/>
                  </a:lnTo>
                  <a:lnTo>
                    <a:pt x="927155" y="9636"/>
                  </a:lnTo>
                  <a:cubicBezTo>
                    <a:pt x="994785" y="53644"/>
                    <a:pt x="1030980" y="52500"/>
                    <a:pt x="1097087" y="6016"/>
                  </a:cubicBezTo>
                  <a:cubicBezTo>
                    <a:pt x="1103945" y="1254"/>
                    <a:pt x="1118613" y="-2176"/>
                    <a:pt x="1123185" y="1634"/>
                  </a:cubicBezTo>
                  <a:cubicBezTo>
                    <a:pt x="1142617" y="17446"/>
                    <a:pt x="1162953" y="24495"/>
                    <a:pt x="1184028" y="26353"/>
                  </a:cubicBezTo>
                  <a:cubicBezTo>
                    <a:pt x="1162953" y="24495"/>
                    <a:pt x="1142616" y="17447"/>
                    <a:pt x="1123184" y="1635"/>
                  </a:cubicBezTo>
                  <a:cubicBezTo>
                    <a:pt x="1118612" y="-2175"/>
                    <a:pt x="1103944" y="1255"/>
                    <a:pt x="1097086" y="6017"/>
                  </a:cubicBezTo>
                  <a:cubicBezTo>
                    <a:pt x="1030979" y="52501"/>
                    <a:pt x="994784" y="53645"/>
                    <a:pt x="927154" y="9637"/>
                  </a:cubicBezTo>
                  <a:lnTo>
                    <a:pt x="916804" y="456"/>
                  </a:lnTo>
                  <a:lnTo>
                    <a:pt x="578772" y="456"/>
                  </a:lnTo>
                  <a:lnTo>
                    <a:pt x="556046" y="6589"/>
                  </a:lnTo>
                  <a:lnTo>
                    <a:pt x="517850" y="15506"/>
                  </a:lnTo>
                  <a:lnTo>
                    <a:pt x="556047" y="6588"/>
                  </a:lnTo>
                  <a:lnTo>
                    <a:pt x="578770" y="456"/>
                  </a:lnTo>
                  <a:lnTo>
                    <a:pt x="0" y="456"/>
                  </a:lnTo>
                  <a:lnTo>
                    <a:pt x="0" y="20445"/>
                  </a:lnTo>
                  <a:lnTo>
                    <a:pt x="0" y="29969"/>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1">
              <a:extLst>
                <a:ext uri="{FF2B5EF4-FFF2-40B4-BE49-F238E27FC236}">
                  <a16:creationId xmlns:a16="http://schemas.microsoft.com/office/drawing/2014/main" id="{56C93893-18A3-4188-9A31-F2DCE4432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3011716" y="3011261"/>
              <a:ext cx="6858000" cy="835479"/>
            </a:xfrm>
            <a:custGeom>
              <a:avLst/>
              <a:gdLst>
                <a:gd name="connsiteX0" fmla="*/ 6564619 w 6858000"/>
                <a:gd name="connsiteY0" fmla="*/ 468946 h 835479"/>
                <a:gd name="connsiteX1" fmla="*/ 6564620 w 6858000"/>
                <a:gd name="connsiteY1" fmla="*/ 468946 h 835479"/>
                <a:gd name="connsiteX2" fmla="*/ 6588625 w 6858000"/>
                <a:gd name="connsiteY2" fmla="*/ 491425 h 835479"/>
                <a:gd name="connsiteX3" fmla="*/ 6625224 w 6858000"/>
                <a:gd name="connsiteY3" fmla="*/ 508047 h 835479"/>
                <a:gd name="connsiteX4" fmla="*/ 6662539 w 6858000"/>
                <a:gd name="connsiteY4" fmla="*/ 500953 h 835479"/>
                <a:gd name="connsiteX5" fmla="*/ 6662540 w 6858000"/>
                <a:gd name="connsiteY5" fmla="*/ 500952 h 835479"/>
                <a:gd name="connsiteX6" fmla="*/ 6662543 w 6858000"/>
                <a:gd name="connsiteY6" fmla="*/ 500951 h 835479"/>
                <a:gd name="connsiteX7" fmla="*/ 6683026 w 6858000"/>
                <a:gd name="connsiteY7" fmla="*/ 489501 h 835479"/>
                <a:gd name="connsiteX8" fmla="*/ 6702975 w 6858000"/>
                <a:gd name="connsiteY8" fmla="*/ 486354 h 835479"/>
                <a:gd name="connsiteX9" fmla="*/ 6702976 w 6858000"/>
                <a:gd name="connsiteY9" fmla="*/ 486354 h 835479"/>
                <a:gd name="connsiteX10" fmla="*/ 6742552 w 6858000"/>
                <a:gd name="connsiteY10" fmla="*/ 500190 h 835479"/>
                <a:gd name="connsiteX11" fmla="*/ 6742554 w 6858000"/>
                <a:gd name="connsiteY11" fmla="*/ 500191 h 835479"/>
                <a:gd name="connsiteX12" fmla="*/ 6812061 w 6858000"/>
                <a:gd name="connsiteY12" fmla="*/ 519668 h 835479"/>
                <a:gd name="connsiteX13" fmla="*/ 6776799 w 6858000"/>
                <a:gd name="connsiteY13" fmla="*/ 514894 h 835479"/>
                <a:gd name="connsiteX14" fmla="*/ 6742554 w 6858000"/>
                <a:gd name="connsiteY14" fmla="*/ 500191 h 835479"/>
                <a:gd name="connsiteX15" fmla="*/ 6742551 w 6858000"/>
                <a:gd name="connsiteY15" fmla="*/ 500190 h 835479"/>
                <a:gd name="connsiteX16" fmla="*/ 6702975 w 6858000"/>
                <a:gd name="connsiteY16" fmla="*/ 486354 h 835479"/>
                <a:gd name="connsiteX17" fmla="*/ 6662543 w 6858000"/>
                <a:gd name="connsiteY17" fmla="*/ 500951 h 835479"/>
                <a:gd name="connsiteX18" fmla="*/ 6662541 w 6858000"/>
                <a:gd name="connsiteY18" fmla="*/ 500952 h 835479"/>
                <a:gd name="connsiteX19" fmla="*/ 6662539 w 6858000"/>
                <a:gd name="connsiteY19" fmla="*/ 500953 h 835479"/>
                <a:gd name="connsiteX20" fmla="*/ 6645551 w 6858000"/>
                <a:gd name="connsiteY20" fmla="*/ 508036 h 835479"/>
                <a:gd name="connsiteX21" fmla="*/ 6625224 w 6858000"/>
                <a:gd name="connsiteY21" fmla="*/ 508047 h 835479"/>
                <a:gd name="connsiteX22" fmla="*/ 6625223 w 6858000"/>
                <a:gd name="connsiteY22" fmla="*/ 508047 h 835479"/>
                <a:gd name="connsiteX23" fmla="*/ 6588624 w 6858000"/>
                <a:gd name="connsiteY23" fmla="*/ 491425 h 835479"/>
                <a:gd name="connsiteX24" fmla="*/ 6438980 w 6858000"/>
                <a:gd name="connsiteY24" fmla="*/ 549267 h 835479"/>
                <a:gd name="connsiteX25" fmla="*/ 6463839 w 6858000"/>
                <a:gd name="connsiteY25" fmla="*/ 529336 h 835479"/>
                <a:gd name="connsiteX26" fmla="*/ 6463848 w 6858000"/>
                <a:gd name="connsiteY26" fmla="*/ 529334 h 835479"/>
                <a:gd name="connsiteX27" fmla="*/ 6513011 w 6858000"/>
                <a:gd name="connsiteY27" fmla="*/ 515538 h 835479"/>
                <a:gd name="connsiteX28" fmla="*/ 6546193 w 6858000"/>
                <a:gd name="connsiteY28" fmla="*/ 496733 h 835479"/>
                <a:gd name="connsiteX29" fmla="*/ 6546194 w 6858000"/>
                <a:gd name="connsiteY29" fmla="*/ 496733 h 835479"/>
                <a:gd name="connsiteX30" fmla="*/ 6521803 w 6858000"/>
                <a:gd name="connsiteY30" fmla="*/ 513071 h 835479"/>
                <a:gd name="connsiteX31" fmla="*/ 6513011 w 6858000"/>
                <a:gd name="connsiteY31" fmla="*/ 515538 h 835479"/>
                <a:gd name="connsiteX32" fmla="*/ 6508051 w 6858000"/>
                <a:gd name="connsiteY32" fmla="*/ 518349 h 835479"/>
                <a:gd name="connsiteX33" fmla="*/ 6463848 w 6858000"/>
                <a:gd name="connsiteY33" fmla="*/ 529334 h 835479"/>
                <a:gd name="connsiteX34" fmla="*/ 6463840 w 6858000"/>
                <a:gd name="connsiteY34" fmla="*/ 529336 h 835479"/>
                <a:gd name="connsiteX35" fmla="*/ 6438980 w 6858000"/>
                <a:gd name="connsiteY35" fmla="*/ 549267 h 835479"/>
                <a:gd name="connsiteX36" fmla="*/ 6365203 w 6858000"/>
                <a:gd name="connsiteY36" fmla="*/ 635242 h 835479"/>
                <a:gd name="connsiteX37" fmla="*/ 6387909 w 6858000"/>
                <a:gd name="connsiteY37" fmla="*/ 633959 h 835479"/>
                <a:gd name="connsiteX38" fmla="*/ 6391548 w 6858000"/>
                <a:gd name="connsiteY38" fmla="*/ 632195 h 835479"/>
                <a:gd name="connsiteX39" fmla="*/ 6407331 w 6858000"/>
                <a:gd name="connsiteY39" fmla="*/ 624541 h 835479"/>
                <a:gd name="connsiteX40" fmla="*/ 6407332 w 6858000"/>
                <a:gd name="connsiteY40" fmla="*/ 624541 h 835479"/>
                <a:gd name="connsiteX41" fmla="*/ 6391548 w 6858000"/>
                <a:gd name="connsiteY41" fmla="*/ 632195 h 835479"/>
                <a:gd name="connsiteX42" fmla="*/ 6387909 w 6858000"/>
                <a:gd name="connsiteY42" fmla="*/ 633961 h 835479"/>
                <a:gd name="connsiteX43" fmla="*/ 4221390 w 6858000"/>
                <a:gd name="connsiteY43" fmla="*/ 396172 h 835479"/>
                <a:gd name="connsiteX44" fmla="*/ 4221391 w 6858000"/>
                <a:gd name="connsiteY44" fmla="*/ 396172 h 835479"/>
                <a:gd name="connsiteX45" fmla="*/ 4253014 w 6858000"/>
                <a:gd name="connsiteY45" fmla="*/ 401888 h 835479"/>
                <a:gd name="connsiteX46" fmla="*/ 4324645 w 6858000"/>
                <a:gd name="connsiteY46" fmla="*/ 441704 h 835479"/>
                <a:gd name="connsiteX47" fmla="*/ 4363890 w 6858000"/>
                <a:gd name="connsiteY47" fmla="*/ 450658 h 835479"/>
                <a:gd name="connsiteX48" fmla="*/ 4482003 w 6858000"/>
                <a:gd name="connsiteY48" fmla="*/ 449896 h 835479"/>
                <a:gd name="connsiteX49" fmla="*/ 4659173 w 6858000"/>
                <a:gd name="connsiteY49" fmla="*/ 389886 h 835479"/>
                <a:gd name="connsiteX50" fmla="*/ 4677654 w 6858000"/>
                <a:gd name="connsiteY50" fmla="*/ 381884 h 835479"/>
                <a:gd name="connsiteX51" fmla="*/ 4767763 w 6858000"/>
                <a:gd name="connsiteY51" fmla="*/ 371977 h 835479"/>
                <a:gd name="connsiteX52" fmla="*/ 4800482 w 6858000"/>
                <a:gd name="connsiteY52" fmla="*/ 370668 h 835479"/>
                <a:gd name="connsiteX53" fmla="*/ 4800483 w 6858000"/>
                <a:gd name="connsiteY53" fmla="*/ 370668 h 835479"/>
                <a:gd name="connsiteX54" fmla="*/ 4828916 w 6858000"/>
                <a:gd name="connsiteY54" fmla="*/ 385504 h 835479"/>
                <a:gd name="connsiteX55" fmla="*/ 4863342 w 6858000"/>
                <a:gd name="connsiteY55" fmla="*/ 407685 h 835479"/>
                <a:gd name="connsiteX56" fmla="*/ 4889274 w 6858000"/>
                <a:gd name="connsiteY56" fmla="*/ 415214 h 835479"/>
                <a:gd name="connsiteX57" fmla="*/ 4912167 w 6858000"/>
                <a:gd name="connsiteY57" fmla="*/ 413509 h 835479"/>
                <a:gd name="connsiteX58" fmla="*/ 4933803 w 6858000"/>
                <a:gd name="connsiteY58" fmla="*/ 412107 h 835479"/>
                <a:gd name="connsiteX59" fmla="*/ 4933804 w 6858000"/>
                <a:gd name="connsiteY59" fmla="*/ 412107 h 835479"/>
                <a:gd name="connsiteX60" fmla="*/ 4952672 w 6858000"/>
                <a:gd name="connsiteY60" fmla="*/ 416866 h 835479"/>
                <a:gd name="connsiteX61" fmla="*/ 4957452 w 6858000"/>
                <a:gd name="connsiteY61" fmla="*/ 419659 h 835479"/>
                <a:gd name="connsiteX62" fmla="*/ 4961455 w 6858000"/>
                <a:gd name="connsiteY62" fmla="*/ 420937 h 835479"/>
                <a:gd name="connsiteX63" fmla="*/ 4987037 w 6858000"/>
                <a:gd name="connsiteY63" fmla="*/ 436941 h 835479"/>
                <a:gd name="connsiteX64" fmla="*/ 5041521 w 6858000"/>
                <a:gd name="connsiteY64" fmla="*/ 463420 h 835479"/>
                <a:gd name="connsiteX65" fmla="*/ 5041527 w 6858000"/>
                <a:gd name="connsiteY65" fmla="*/ 463422 h 835479"/>
                <a:gd name="connsiteX66" fmla="*/ 5064789 w 6858000"/>
                <a:gd name="connsiteY66" fmla="*/ 468043 h 835479"/>
                <a:gd name="connsiteX67" fmla="*/ 5070584 w 6858000"/>
                <a:gd name="connsiteY67" fmla="*/ 470217 h 835479"/>
                <a:gd name="connsiteX68" fmla="*/ 5072375 w 6858000"/>
                <a:gd name="connsiteY68" fmla="*/ 470636 h 835479"/>
                <a:gd name="connsiteX69" fmla="*/ 5087443 w 6858000"/>
                <a:gd name="connsiteY69" fmla="*/ 476540 h 835479"/>
                <a:gd name="connsiteX70" fmla="*/ 5133219 w 6858000"/>
                <a:gd name="connsiteY70" fmla="*/ 489567 h 835479"/>
                <a:gd name="connsiteX71" fmla="*/ 5133224 w 6858000"/>
                <a:gd name="connsiteY71" fmla="*/ 489569 h 835479"/>
                <a:gd name="connsiteX72" fmla="*/ 5166112 w 6858000"/>
                <a:gd name="connsiteY72" fmla="*/ 482853 h 835479"/>
                <a:gd name="connsiteX73" fmla="*/ 5166113 w 6858000"/>
                <a:gd name="connsiteY73" fmla="*/ 482853 h 835479"/>
                <a:gd name="connsiteX74" fmla="*/ 5172090 w 6858000"/>
                <a:gd name="connsiteY74" fmla="*/ 483545 h 835479"/>
                <a:gd name="connsiteX75" fmla="*/ 5179067 w 6858000"/>
                <a:gd name="connsiteY75" fmla="*/ 486091 h 835479"/>
                <a:gd name="connsiteX76" fmla="*/ 5229432 w 6858000"/>
                <a:gd name="connsiteY76" fmla="*/ 485925 h 835479"/>
                <a:gd name="connsiteX77" fmla="*/ 5243613 w 6858000"/>
                <a:gd name="connsiteY77" fmla="*/ 478254 h 835479"/>
                <a:gd name="connsiteX78" fmla="*/ 5272795 w 6858000"/>
                <a:gd name="connsiteY78" fmla="*/ 462468 h 835479"/>
                <a:gd name="connsiteX79" fmla="*/ 5312287 w 6858000"/>
                <a:gd name="connsiteY79" fmla="*/ 438565 h 835479"/>
                <a:gd name="connsiteX80" fmla="*/ 5321350 w 6858000"/>
                <a:gd name="connsiteY80" fmla="*/ 437509 h 835479"/>
                <a:gd name="connsiteX81" fmla="*/ 5326162 w 6858000"/>
                <a:gd name="connsiteY81" fmla="*/ 435035 h 835479"/>
                <a:gd name="connsiteX82" fmla="*/ 5355013 w 6858000"/>
                <a:gd name="connsiteY82" fmla="*/ 433589 h 835479"/>
                <a:gd name="connsiteX83" fmla="*/ 5355014 w 6858000"/>
                <a:gd name="connsiteY83" fmla="*/ 433589 h 835479"/>
                <a:gd name="connsiteX84" fmla="*/ 5385384 w 6858000"/>
                <a:gd name="connsiteY84" fmla="*/ 438465 h 835479"/>
                <a:gd name="connsiteX85" fmla="*/ 5425582 w 6858000"/>
                <a:gd name="connsiteY85" fmla="*/ 446656 h 835479"/>
                <a:gd name="connsiteX86" fmla="*/ 5480637 w 6858000"/>
                <a:gd name="connsiteY86" fmla="*/ 458278 h 835479"/>
                <a:gd name="connsiteX87" fmla="*/ 5507667 w 6858000"/>
                <a:gd name="connsiteY87" fmla="*/ 462803 h 835479"/>
                <a:gd name="connsiteX88" fmla="*/ 5531691 w 6858000"/>
                <a:gd name="connsiteY88" fmla="*/ 452184 h 835479"/>
                <a:gd name="connsiteX89" fmla="*/ 5531692 w 6858000"/>
                <a:gd name="connsiteY89" fmla="*/ 452183 h 835479"/>
                <a:gd name="connsiteX90" fmla="*/ 5547577 w 6858000"/>
                <a:gd name="connsiteY90" fmla="*/ 442037 h 835479"/>
                <a:gd name="connsiteX91" fmla="*/ 5547578 w 6858000"/>
                <a:gd name="connsiteY91" fmla="*/ 442037 h 835479"/>
                <a:gd name="connsiteX92" fmla="*/ 5562746 w 6858000"/>
                <a:gd name="connsiteY92" fmla="*/ 451610 h 835479"/>
                <a:gd name="connsiteX93" fmla="*/ 5704483 w 6858000"/>
                <a:gd name="connsiteY93" fmla="*/ 522858 h 835479"/>
                <a:gd name="connsiteX94" fmla="*/ 5740488 w 6858000"/>
                <a:gd name="connsiteY94" fmla="*/ 528765 h 835479"/>
                <a:gd name="connsiteX95" fmla="*/ 5760873 w 6858000"/>
                <a:gd name="connsiteY95" fmla="*/ 537529 h 835479"/>
                <a:gd name="connsiteX96" fmla="*/ 5883751 w 6858000"/>
                <a:gd name="connsiteY96" fmla="*/ 625924 h 835479"/>
                <a:gd name="connsiteX97" fmla="*/ 5883755 w 6858000"/>
                <a:gd name="connsiteY97" fmla="*/ 625926 h 835479"/>
                <a:gd name="connsiteX98" fmla="*/ 5935945 w 6858000"/>
                <a:gd name="connsiteY98" fmla="*/ 643829 h 835479"/>
                <a:gd name="connsiteX99" fmla="*/ 5935949 w 6858000"/>
                <a:gd name="connsiteY99" fmla="*/ 643830 h 835479"/>
                <a:gd name="connsiteX100" fmla="*/ 5993289 w 6858000"/>
                <a:gd name="connsiteY100" fmla="*/ 640211 h 835479"/>
                <a:gd name="connsiteX101" fmla="*/ 5993290 w 6858000"/>
                <a:gd name="connsiteY101" fmla="*/ 640210 h 835479"/>
                <a:gd name="connsiteX102" fmla="*/ 6026439 w 6858000"/>
                <a:gd name="connsiteY102" fmla="*/ 633735 h 835479"/>
                <a:gd name="connsiteX103" fmla="*/ 6108737 w 6858000"/>
                <a:gd name="connsiteY103" fmla="*/ 577534 h 835479"/>
                <a:gd name="connsiteX104" fmla="*/ 6133313 w 6858000"/>
                <a:gd name="connsiteY104" fmla="*/ 563843 h 835479"/>
                <a:gd name="connsiteX105" fmla="*/ 6133314 w 6858000"/>
                <a:gd name="connsiteY105" fmla="*/ 563843 h 835479"/>
                <a:gd name="connsiteX106" fmla="*/ 6143189 w 6858000"/>
                <a:gd name="connsiteY106" fmla="*/ 567542 h 835479"/>
                <a:gd name="connsiteX107" fmla="*/ 6155599 w 6858000"/>
                <a:gd name="connsiteY107" fmla="*/ 579438 h 835479"/>
                <a:gd name="connsiteX108" fmla="*/ 6155602 w 6858000"/>
                <a:gd name="connsiteY108" fmla="*/ 579440 h 835479"/>
                <a:gd name="connsiteX109" fmla="*/ 6228756 w 6858000"/>
                <a:gd name="connsiteY109" fmla="*/ 618111 h 835479"/>
                <a:gd name="connsiteX110" fmla="*/ 6361539 w 6858000"/>
                <a:gd name="connsiteY110" fmla="*/ 635448 h 835479"/>
                <a:gd name="connsiteX111" fmla="*/ 6361538 w 6858000"/>
                <a:gd name="connsiteY111" fmla="*/ 635448 h 835479"/>
                <a:gd name="connsiteX112" fmla="*/ 6228755 w 6858000"/>
                <a:gd name="connsiteY112" fmla="*/ 618111 h 835479"/>
                <a:gd name="connsiteX113" fmla="*/ 6155601 w 6858000"/>
                <a:gd name="connsiteY113" fmla="*/ 579440 h 835479"/>
                <a:gd name="connsiteX114" fmla="*/ 6155599 w 6858000"/>
                <a:gd name="connsiteY114" fmla="*/ 579438 h 835479"/>
                <a:gd name="connsiteX115" fmla="*/ 6133314 w 6858000"/>
                <a:gd name="connsiteY115" fmla="*/ 563843 h 835479"/>
                <a:gd name="connsiteX116" fmla="*/ 6108738 w 6858000"/>
                <a:gd name="connsiteY116" fmla="*/ 577534 h 835479"/>
                <a:gd name="connsiteX117" fmla="*/ 6026440 w 6858000"/>
                <a:gd name="connsiteY117" fmla="*/ 633735 h 835479"/>
                <a:gd name="connsiteX118" fmla="*/ 5993291 w 6858000"/>
                <a:gd name="connsiteY118" fmla="*/ 640210 h 835479"/>
                <a:gd name="connsiteX119" fmla="*/ 5993289 w 6858000"/>
                <a:gd name="connsiteY119" fmla="*/ 640211 h 835479"/>
                <a:gd name="connsiteX120" fmla="*/ 5964476 w 6858000"/>
                <a:gd name="connsiteY120" fmla="*/ 643664 h 835479"/>
                <a:gd name="connsiteX121" fmla="*/ 5935949 w 6858000"/>
                <a:gd name="connsiteY121" fmla="*/ 643830 h 835479"/>
                <a:gd name="connsiteX122" fmla="*/ 5935948 w 6858000"/>
                <a:gd name="connsiteY122" fmla="*/ 643830 h 835479"/>
                <a:gd name="connsiteX123" fmla="*/ 5935945 w 6858000"/>
                <a:gd name="connsiteY123" fmla="*/ 643829 h 835479"/>
                <a:gd name="connsiteX124" fmla="*/ 5909350 w 6858000"/>
                <a:gd name="connsiteY124" fmla="*/ 636949 h 835479"/>
                <a:gd name="connsiteX125" fmla="*/ 5883755 w 6858000"/>
                <a:gd name="connsiteY125" fmla="*/ 625926 h 835479"/>
                <a:gd name="connsiteX126" fmla="*/ 5883750 w 6858000"/>
                <a:gd name="connsiteY126" fmla="*/ 625924 h 835479"/>
                <a:gd name="connsiteX127" fmla="*/ 5760872 w 6858000"/>
                <a:gd name="connsiteY127" fmla="*/ 537529 h 835479"/>
                <a:gd name="connsiteX128" fmla="*/ 5740487 w 6858000"/>
                <a:gd name="connsiteY128" fmla="*/ 528765 h 835479"/>
                <a:gd name="connsiteX129" fmla="*/ 5704482 w 6858000"/>
                <a:gd name="connsiteY129" fmla="*/ 522858 h 835479"/>
                <a:gd name="connsiteX130" fmla="*/ 5562745 w 6858000"/>
                <a:gd name="connsiteY130" fmla="*/ 451610 h 835479"/>
                <a:gd name="connsiteX131" fmla="*/ 5547577 w 6858000"/>
                <a:gd name="connsiteY131" fmla="*/ 442037 h 835479"/>
                <a:gd name="connsiteX132" fmla="*/ 5531693 w 6858000"/>
                <a:gd name="connsiteY132" fmla="*/ 452183 h 835479"/>
                <a:gd name="connsiteX133" fmla="*/ 5531691 w 6858000"/>
                <a:gd name="connsiteY133" fmla="*/ 452184 h 835479"/>
                <a:gd name="connsiteX134" fmla="*/ 5520421 w 6858000"/>
                <a:gd name="connsiteY134" fmla="*/ 460582 h 835479"/>
                <a:gd name="connsiteX135" fmla="*/ 5507667 w 6858000"/>
                <a:gd name="connsiteY135" fmla="*/ 462803 h 835479"/>
                <a:gd name="connsiteX136" fmla="*/ 5507666 w 6858000"/>
                <a:gd name="connsiteY136" fmla="*/ 462803 h 835479"/>
                <a:gd name="connsiteX137" fmla="*/ 5480636 w 6858000"/>
                <a:gd name="connsiteY137" fmla="*/ 458278 h 835479"/>
                <a:gd name="connsiteX138" fmla="*/ 5425581 w 6858000"/>
                <a:gd name="connsiteY138" fmla="*/ 446656 h 835479"/>
                <a:gd name="connsiteX139" fmla="*/ 5385383 w 6858000"/>
                <a:gd name="connsiteY139" fmla="*/ 438465 h 835479"/>
                <a:gd name="connsiteX140" fmla="*/ 5355013 w 6858000"/>
                <a:gd name="connsiteY140" fmla="*/ 433589 h 835479"/>
                <a:gd name="connsiteX141" fmla="*/ 5321350 w 6858000"/>
                <a:gd name="connsiteY141" fmla="*/ 437509 h 835479"/>
                <a:gd name="connsiteX142" fmla="*/ 5272796 w 6858000"/>
                <a:gd name="connsiteY142" fmla="*/ 462468 h 835479"/>
                <a:gd name="connsiteX143" fmla="*/ 5243613 w 6858000"/>
                <a:gd name="connsiteY143" fmla="*/ 478254 h 835479"/>
                <a:gd name="connsiteX144" fmla="*/ 5229433 w 6858000"/>
                <a:gd name="connsiteY144" fmla="*/ 485925 h 835479"/>
                <a:gd name="connsiteX145" fmla="*/ 5179067 w 6858000"/>
                <a:gd name="connsiteY145" fmla="*/ 486091 h 835479"/>
                <a:gd name="connsiteX146" fmla="*/ 5179066 w 6858000"/>
                <a:gd name="connsiteY146" fmla="*/ 486091 h 835479"/>
                <a:gd name="connsiteX147" fmla="*/ 5172089 w 6858000"/>
                <a:gd name="connsiteY147" fmla="*/ 483545 h 835479"/>
                <a:gd name="connsiteX148" fmla="*/ 5166113 w 6858000"/>
                <a:gd name="connsiteY148" fmla="*/ 482853 h 835479"/>
                <a:gd name="connsiteX149" fmla="*/ 5133224 w 6858000"/>
                <a:gd name="connsiteY149" fmla="*/ 489569 h 835479"/>
                <a:gd name="connsiteX150" fmla="*/ 5133223 w 6858000"/>
                <a:gd name="connsiteY150" fmla="*/ 489569 h 835479"/>
                <a:gd name="connsiteX151" fmla="*/ 5133219 w 6858000"/>
                <a:gd name="connsiteY151" fmla="*/ 489567 h 835479"/>
                <a:gd name="connsiteX152" fmla="*/ 5102460 w 6858000"/>
                <a:gd name="connsiteY152" fmla="*/ 482424 h 835479"/>
                <a:gd name="connsiteX153" fmla="*/ 5087443 w 6858000"/>
                <a:gd name="connsiteY153" fmla="*/ 476540 h 835479"/>
                <a:gd name="connsiteX154" fmla="*/ 5087422 w 6858000"/>
                <a:gd name="connsiteY154" fmla="*/ 476534 h 835479"/>
                <a:gd name="connsiteX155" fmla="*/ 5070584 w 6858000"/>
                <a:gd name="connsiteY155" fmla="*/ 470217 h 835479"/>
                <a:gd name="connsiteX156" fmla="*/ 5041527 w 6858000"/>
                <a:gd name="connsiteY156" fmla="*/ 463422 h 835479"/>
                <a:gd name="connsiteX157" fmla="*/ 5041520 w 6858000"/>
                <a:gd name="connsiteY157" fmla="*/ 463420 h 835479"/>
                <a:gd name="connsiteX158" fmla="*/ 4987036 w 6858000"/>
                <a:gd name="connsiteY158" fmla="*/ 436941 h 835479"/>
                <a:gd name="connsiteX159" fmla="*/ 4957452 w 6858000"/>
                <a:gd name="connsiteY159" fmla="*/ 419659 h 835479"/>
                <a:gd name="connsiteX160" fmla="*/ 4933804 w 6858000"/>
                <a:gd name="connsiteY160" fmla="*/ 412107 h 835479"/>
                <a:gd name="connsiteX161" fmla="*/ 4912168 w 6858000"/>
                <a:gd name="connsiteY161" fmla="*/ 413509 h 835479"/>
                <a:gd name="connsiteX162" fmla="*/ 4889275 w 6858000"/>
                <a:gd name="connsiteY162" fmla="*/ 415214 h 835479"/>
                <a:gd name="connsiteX163" fmla="*/ 4889274 w 6858000"/>
                <a:gd name="connsiteY163" fmla="*/ 415214 h 835479"/>
                <a:gd name="connsiteX164" fmla="*/ 4867613 w 6858000"/>
                <a:gd name="connsiteY164" fmla="*/ 410436 h 835479"/>
                <a:gd name="connsiteX165" fmla="*/ 4863342 w 6858000"/>
                <a:gd name="connsiteY165" fmla="*/ 407685 h 835479"/>
                <a:gd name="connsiteX166" fmla="*/ 4857316 w 6858000"/>
                <a:gd name="connsiteY166" fmla="*/ 405935 h 835479"/>
                <a:gd name="connsiteX167" fmla="*/ 4828915 w 6858000"/>
                <a:gd name="connsiteY167" fmla="*/ 385504 h 835479"/>
                <a:gd name="connsiteX168" fmla="*/ 4800482 w 6858000"/>
                <a:gd name="connsiteY168" fmla="*/ 370668 h 835479"/>
                <a:gd name="connsiteX169" fmla="*/ 4767764 w 6858000"/>
                <a:gd name="connsiteY169" fmla="*/ 371977 h 835479"/>
                <a:gd name="connsiteX170" fmla="*/ 4677655 w 6858000"/>
                <a:gd name="connsiteY170" fmla="*/ 381884 h 835479"/>
                <a:gd name="connsiteX171" fmla="*/ 4659174 w 6858000"/>
                <a:gd name="connsiteY171" fmla="*/ 389886 h 835479"/>
                <a:gd name="connsiteX172" fmla="*/ 4482004 w 6858000"/>
                <a:gd name="connsiteY172" fmla="*/ 449896 h 835479"/>
                <a:gd name="connsiteX173" fmla="*/ 4363890 w 6858000"/>
                <a:gd name="connsiteY173" fmla="*/ 450658 h 835479"/>
                <a:gd name="connsiteX174" fmla="*/ 4363889 w 6858000"/>
                <a:gd name="connsiteY174" fmla="*/ 450658 h 835479"/>
                <a:gd name="connsiteX175" fmla="*/ 4324644 w 6858000"/>
                <a:gd name="connsiteY175" fmla="*/ 441704 h 835479"/>
                <a:gd name="connsiteX176" fmla="*/ 4253013 w 6858000"/>
                <a:gd name="connsiteY176" fmla="*/ 401888 h 835479"/>
                <a:gd name="connsiteX177" fmla="*/ 4165382 w 6858000"/>
                <a:gd name="connsiteY177" fmla="*/ 392362 h 835479"/>
                <a:gd name="connsiteX178" fmla="*/ 4165383 w 6858000"/>
                <a:gd name="connsiteY178" fmla="*/ 392362 h 835479"/>
                <a:gd name="connsiteX179" fmla="*/ 4192387 w 6858000"/>
                <a:gd name="connsiteY179" fmla="*/ 396267 h 835479"/>
                <a:gd name="connsiteX180" fmla="*/ 4192386 w 6858000"/>
                <a:gd name="connsiteY180" fmla="*/ 396267 h 835479"/>
                <a:gd name="connsiteX181" fmla="*/ 4165382 w 6858000"/>
                <a:gd name="connsiteY181" fmla="*/ 392362 h 835479"/>
                <a:gd name="connsiteX182" fmla="*/ 3885337 w 6858000"/>
                <a:gd name="connsiteY182" fmla="*/ 379980 h 835479"/>
                <a:gd name="connsiteX183" fmla="*/ 3885338 w 6858000"/>
                <a:gd name="connsiteY183" fmla="*/ 379980 h 835479"/>
                <a:gd name="connsiteX184" fmla="*/ 3885341 w 6858000"/>
                <a:gd name="connsiteY184" fmla="*/ 379982 h 835479"/>
                <a:gd name="connsiteX185" fmla="*/ 3962157 w 6858000"/>
                <a:gd name="connsiteY185" fmla="*/ 411865 h 835479"/>
                <a:gd name="connsiteX186" fmla="*/ 3962159 w 6858000"/>
                <a:gd name="connsiteY186" fmla="*/ 411865 h 835479"/>
                <a:gd name="connsiteX187" fmla="*/ 4043837 w 6858000"/>
                <a:gd name="connsiteY187" fmla="*/ 396173 h 835479"/>
                <a:gd name="connsiteX188" fmla="*/ 4043838 w 6858000"/>
                <a:gd name="connsiteY188" fmla="*/ 396172 h 835479"/>
                <a:gd name="connsiteX189" fmla="*/ 4103824 w 6858000"/>
                <a:gd name="connsiteY189" fmla="*/ 381051 h 835479"/>
                <a:gd name="connsiteX190" fmla="*/ 4103825 w 6858000"/>
                <a:gd name="connsiteY190" fmla="*/ 381051 h 835479"/>
                <a:gd name="connsiteX191" fmla="*/ 4134255 w 6858000"/>
                <a:gd name="connsiteY191" fmla="*/ 383018 h 835479"/>
                <a:gd name="connsiteX192" fmla="*/ 4165381 w 6858000"/>
                <a:gd name="connsiteY192" fmla="*/ 392362 h 835479"/>
                <a:gd name="connsiteX193" fmla="*/ 4103825 w 6858000"/>
                <a:gd name="connsiteY193" fmla="*/ 381051 h 835479"/>
                <a:gd name="connsiteX194" fmla="*/ 4043839 w 6858000"/>
                <a:gd name="connsiteY194" fmla="*/ 396172 h 835479"/>
                <a:gd name="connsiteX195" fmla="*/ 4043837 w 6858000"/>
                <a:gd name="connsiteY195" fmla="*/ 396173 h 835479"/>
                <a:gd name="connsiteX196" fmla="*/ 4002409 w 6858000"/>
                <a:gd name="connsiteY196" fmla="*/ 409475 h 835479"/>
                <a:gd name="connsiteX197" fmla="*/ 3962159 w 6858000"/>
                <a:gd name="connsiteY197" fmla="*/ 411865 h 835479"/>
                <a:gd name="connsiteX198" fmla="*/ 3962158 w 6858000"/>
                <a:gd name="connsiteY198" fmla="*/ 411865 h 835479"/>
                <a:gd name="connsiteX199" fmla="*/ 3962157 w 6858000"/>
                <a:gd name="connsiteY199" fmla="*/ 411865 h 835479"/>
                <a:gd name="connsiteX200" fmla="*/ 3923124 w 6858000"/>
                <a:gd name="connsiteY200" fmla="*/ 402361 h 835479"/>
                <a:gd name="connsiteX201" fmla="*/ 3885341 w 6858000"/>
                <a:gd name="connsiteY201" fmla="*/ 379982 h 835479"/>
                <a:gd name="connsiteX202" fmla="*/ 3669899 w 6858000"/>
                <a:gd name="connsiteY202" fmla="*/ 394577 h 835479"/>
                <a:gd name="connsiteX203" fmla="*/ 3680163 w 6858000"/>
                <a:gd name="connsiteY203" fmla="*/ 397173 h 835479"/>
                <a:gd name="connsiteX204" fmla="*/ 3734836 w 6858000"/>
                <a:gd name="connsiteY204" fmla="*/ 393125 h 835479"/>
                <a:gd name="connsiteX205" fmla="*/ 3734837 w 6858000"/>
                <a:gd name="connsiteY205" fmla="*/ 393125 h 835479"/>
                <a:gd name="connsiteX206" fmla="*/ 3754652 w 6858000"/>
                <a:gd name="connsiteY206" fmla="*/ 393507 h 835479"/>
                <a:gd name="connsiteX207" fmla="*/ 3789775 w 6858000"/>
                <a:gd name="connsiteY207" fmla="*/ 399864 h 835479"/>
                <a:gd name="connsiteX208" fmla="*/ 3822471 w 6858000"/>
                <a:gd name="connsiteY208" fmla="*/ 384932 h 835479"/>
                <a:gd name="connsiteX209" fmla="*/ 3852618 w 6858000"/>
                <a:gd name="connsiteY209" fmla="*/ 370597 h 835479"/>
                <a:gd name="connsiteX210" fmla="*/ 3852619 w 6858000"/>
                <a:gd name="connsiteY210" fmla="*/ 370597 h 835479"/>
                <a:gd name="connsiteX211" fmla="*/ 3868763 w 6858000"/>
                <a:gd name="connsiteY211" fmla="*/ 371377 h 835479"/>
                <a:gd name="connsiteX212" fmla="*/ 3885336 w 6858000"/>
                <a:gd name="connsiteY212" fmla="*/ 379980 h 835479"/>
                <a:gd name="connsiteX213" fmla="*/ 3852619 w 6858000"/>
                <a:gd name="connsiteY213" fmla="*/ 370597 h 835479"/>
                <a:gd name="connsiteX214" fmla="*/ 3822472 w 6858000"/>
                <a:gd name="connsiteY214" fmla="*/ 384932 h 835479"/>
                <a:gd name="connsiteX215" fmla="*/ 3789776 w 6858000"/>
                <a:gd name="connsiteY215" fmla="*/ 399864 h 835479"/>
                <a:gd name="connsiteX216" fmla="*/ 3789775 w 6858000"/>
                <a:gd name="connsiteY216" fmla="*/ 399864 h 835479"/>
                <a:gd name="connsiteX217" fmla="*/ 3754651 w 6858000"/>
                <a:gd name="connsiteY217" fmla="*/ 393507 h 835479"/>
                <a:gd name="connsiteX218" fmla="*/ 3734837 w 6858000"/>
                <a:gd name="connsiteY218" fmla="*/ 393125 h 835479"/>
                <a:gd name="connsiteX219" fmla="*/ 3680163 w 6858000"/>
                <a:gd name="connsiteY219" fmla="*/ 397173 h 835479"/>
                <a:gd name="connsiteX220" fmla="*/ 3680162 w 6858000"/>
                <a:gd name="connsiteY220" fmla="*/ 397173 h 835479"/>
                <a:gd name="connsiteX221" fmla="*/ 2836171 w 6858000"/>
                <a:gd name="connsiteY221" fmla="*/ 465063 h 835479"/>
                <a:gd name="connsiteX222" fmla="*/ 2848792 w 6858000"/>
                <a:gd name="connsiteY222" fmla="*/ 456372 h 835479"/>
                <a:gd name="connsiteX223" fmla="*/ 2897784 w 6858000"/>
                <a:gd name="connsiteY223" fmla="*/ 440769 h 835479"/>
                <a:gd name="connsiteX224" fmla="*/ 2903549 w 6858000"/>
                <a:gd name="connsiteY224" fmla="*/ 439740 h 835479"/>
                <a:gd name="connsiteX225" fmla="*/ 2914327 w 6858000"/>
                <a:gd name="connsiteY225" fmla="*/ 436466 h 835479"/>
                <a:gd name="connsiteX226" fmla="*/ 2947858 w 6858000"/>
                <a:gd name="connsiteY226" fmla="*/ 431835 h 835479"/>
                <a:gd name="connsiteX227" fmla="*/ 2947861 w 6858000"/>
                <a:gd name="connsiteY227" fmla="*/ 431834 h 835479"/>
                <a:gd name="connsiteX228" fmla="*/ 2947862 w 6858000"/>
                <a:gd name="connsiteY228" fmla="*/ 431834 h 835479"/>
                <a:gd name="connsiteX229" fmla="*/ 2982148 w 6858000"/>
                <a:gd name="connsiteY229" fmla="*/ 435418 h 835479"/>
                <a:gd name="connsiteX230" fmla="*/ 3077401 w 6858000"/>
                <a:gd name="connsiteY230" fmla="*/ 447111 h 835479"/>
                <a:gd name="connsiteX231" fmla="*/ 3172653 w 6858000"/>
                <a:gd name="connsiteY231" fmla="*/ 434656 h 835479"/>
                <a:gd name="connsiteX232" fmla="*/ 3489466 w 6858000"/>
                <a:gd name="connsiteY232" fmla="*/ 387029 h 835479"/>
                <a:gd name="connsiteX233" fmla="*/ 3544712 w 6858000"/>
                <a:gd name="connsiteY233" fmla="*/ 364930 h 835479"/>
                <a:gd name="connsiteX234" fmla="*/ 3574407 w 6858000"/>
                <a:gd name="connsiteY234" fmla="*/ 347308 h 835479"/>
                <a:gd name="connsiteX235" fmla="*/ 3574408 w 6858000"/>
                <a:gd name="connsiteY235" fmla="*/ 347308 h 835479"/>
                <a:gd name="connsiteX236" fmla="*/ 3606817 w 6858000"/>
                <a:gd name="connsiteY236" fmla="*/ 359406 h 835479"/>
                <a:gd name="connsiteX237" fmla="*/ 3630632 w 6858000"/>
                <a:gd name="connsiteY237" fmla="*/ 372932 h 835479"/>
                <a:gd name="connsiteX238" fmla="*/ 3651953 w 6858000"/>
                <a:gd name="connsiteY238" fmla="*/ 388826 h 835479"/>
                <a:gd name="connsiteX239" fmla="*/ 3630631 w 6858000"/>
                <a:gd name="connsiteY239" fmla="*/ 372932 h 835479"/>
                <a:gd name="connsiteX240" fmla="*/ 3606816 w 6858000"/>
                <a:gd name="connsiteY240" fmla="*/ 359406 h 835479"/>
                <a:gd name="connsiteX241" fmla="*/ 3587173 w 6858000"/>
                <a:gd name="connsiteY241" fmla="*/ 349660 h 835479"/>
                <a:gd name="connsiteX242" fmla="*/ 3574407 w 6858000"/>
                <a:gd name="connsiteY242" fmla="*/ 347308 h 835479"/>
                <a:gd name="connsiteX243" fmla="*/ 3562320 w 6858000"/>
                <a:gd name="connsiteY243" fmla="*/ 352387 h 835479"/>
                <a:gd name="connsiteX244" fmla="*/ 3544713 w 6858000"/>
                <a:gd name="connsiteY244" fmla="*/ 364930 h 835479"/>
                <a:gd name="connsiteX245" fmla="*/ 3489467 w 6858000"/>
                <a:gd name="connsiteY245" fmla="*/ 387029 h 835479"/>
                <a:gd name="connsiteX246" fmla="*/ 3172654 w 6858000"/>
                <a:gd name="connsiteY246" fmla="*/ 434656 h 835479"/>
                <a:gd name="connsiteX247" fmla="*/ 3077401 w 6858000"/>
                <a:gd name="connsiteY247" fmla="*/ 447111 h 835479"/>
                <a:gd name="connsiteX248" fmla="*/ 3077400 w 6858000"/>
                <a:gd name="connsiteY248" fmla="*/ 447111 h 835479"/>
                <a:gd name="connsiteX249" fmla="*/ 2982147 w 6858000"/>
                <a:gd name="connsiteY249" fmla="*/ 435418 h 835479"/>
                <a:gd name="connsiteX250" fmla="*/ 2947862 w 6858000"/>
                <a:gd name="connsiteY250" fmla="*/ 431834 h 835479"/>
                <a:gd name="connsiteX251" fmla="*/ 2947858 w 6858000"/>
                <a:gd name="connsiteY251" fmla="*/ 431835 h 835479"/>
                <a:gd name="connsiteX252" fmla="*/ 2903549 w 6858000"/>
                <a:gd name="connsiteY252" fmla="*/ 439740 h 835479"/>
                <a:gd name="connsiteX253" fmla="*/ 2848793 w 6858000"/>
                <a:gd name="connsiteY253" fmla="*/ 456372 h 835479"/>
                <a:gd name="connsiteX254" fmla="*/ 2836172 w 6858000"/>
                <a:gd name="connsiteY254" fmla="*/ 465063 h 835479"/>
                <a:gd name="connsiteX255" fmla="*/ 1268757 w 6858000"/>
                <a:gd name="connsiteY255" fmla="*/ 18376 h 835479"/>
                <a:gd name="connsiteX256" fmla="*/ 1286069 w 6858000"/>
                <a:gd name="connsiteY256" fmla="*/ 23543 h 835479"/>
                <a:gd name="connsiteX257" fmla="*/ 1350627 w 6858000"/>
                <a:gd name="connsiteY257" fmla="*/ 45880 h 835479"/>
                <a:gd name="connsiteX258" fmla="*/ 1413839 w 6858000"/>
                <a:gd name="connsiteY258" fmla="*/ 40286 h 835479"/>
                <a:gd name="connsiteX259" fmla="*/ 1350626 w 6858000"/>
                <a:gd name="connsiteY259" fmla="*/ 45881 h 835479"/>
                <a:gd name="connsiteX260" fmla="*/ 1286068 w 6858000"/>
                <a:gd name="connsiteY260" fmla="*/ 23543 h 835479"/>
                <a:gd name="connsiteX261" fmla="*/ 313532 w 6858000"/>
                <a:gd name="connsiteY261" fmla="*/ 14019 h 835479"/>
                <a:gd name="connsiteX262" fmla="*/ 313533 w 6858000"/>
                <a:gd name="connsiteY262" fmla="*/ 14018 h 835479"/>
                <a:gd name="connsiteX263" fmla="*/ 338870 w 6858000"/>
                <a:gd name="connsiteY263" fmla="*/ 13446 h 835479"/>
                <a:gd name="connsiteX264" fmla="*/ 338902 w 6858000"/>
                <a:gd name="connsiteY264" fmla="*/ 13453 h 835479"/>
                <a:gd name="connsiteX265" fmla="*/ 395639 w 6858000"/>
                <a:gd name="connsiteY265" fmla="*/ 23353 h 835479"/>
                <a:gd name="connsiteX266" fmla="*/ 367327 w 6858000"/>
                <a:gd name="connsiteY266" fmla="*/ 19543 h 835479"/>
                <a:gd name="connsiteX267" fmla="*/ 338902 w 6858000"/>
                <a:gd name="connsiteY267" fmla="*/ 13453 h 835479"/>
                <a:gd name="connsiteX268" fmla="*/ 338869 w 6858000"/>
                <a:gd name="connsiteY268" fmla="*/ 13447 h 835479"/>
                <a:gd name="connsiteX269" fmla="*/ 324057 w 6858000"/>
                <a:gd name="connsiteY269" fmla="*/ 11661 h 835479"/>
                <a:gd name="connsiteX270" fmla="*/ 281567 w 6858000"/>
                <a:gd name="connsiteY270" fmla="*/ 36346 h 835479"/>
                <a:gd name="connsiteX271" fmla="*/ 295414 w 6858000"/>
                <a:gd name="connsiteY271" fmla="*/ 31451 h 835479"/>
                <a:gd name="connsiteX272" fmla="*/ 295414 w 6858000"/>
                <a:gd name="connsiteY272" fmla="*/ 31452 h 835479"/>
                <a:gd name="connsiteX273" fmla="*/ 24485 w 6858000"/>
                <a:gd name="connsiteY273" fmla="*/ 23026 h 835479"/>
                <a:gd name="connsiteX274" fmla="*/ 74128 w 6858000"/>
                <a:gd name="connsiteY274" fmla="*/ 20763 h 835479"/>
                <a:gd name="connsiteX275" fmla="*/ 125860 w 6858000"/>
                <a:gd name="connsiteY275" fmla="*/ 26687 h 835479"/>
                <a:gd name="connsiteX276" fmla="*/ 153386 w 6858000"/>
                <a:gd name="connsiteY276" fmla="*/ 31082 h 835479"/>
                <a:gd name="connsiteX277" fmla="*/ 228943 w 6858000"/>
                <a:gd name="connsiteY277" fmla="*/ 39355 h 835479"/>
                <a:gd name="connsiteX278" fmla="*/ 177270 w 6858000"/>
                <a:gd name="connsiteY278" fmla="*/ 34896 h 835479"/>
                <a:gd name="connsiteX279" fmla="*/ 153386 w 6858000"/>
                <a:gd name="connsiteY279" fmla="*/ 31082 h 835479"/>
                <a:gd name="connsiteX280" fmla="*/ 151568 w 6858000"/>
                <a:gd name="connsiteY280" fmla="*/ 30883 h 835479"/>
                <a:gd name="connsiteX281" fmla="*/ 74128 w 6858000"/>
                <a:gd name="connsiteY281" fmla="*/ 20764 h 835479"/>
                <a:gd name="connsiteX282" fmla="*/ 0 w 6858000"/>
                <a:gd name="connsiteY282" fmla="*/ 29969 h 835479"/>
                <a:gd name="connsiteX283" fmla="*/ 0 w 6858000"/>
                <a:gd name="connsiteY283" fmla="*/ 494077 h 835479"/>
                <a:gd name="connsiteX284" fmla="*/ 2816 w 6858000"/>
                <a:gd name="connsiteY284" fmla="*/ 492950 h 835479"/>
                <a:gd name="connsiteX285" fmla="*/ 63586 w 6858000"/>
                <a:gd name="connsiteY285" fmla="*/ 478851 h 835479"/>
                <a:gd name="connsiteX286" fmla="*/ 176938 w 6858000"/>
                <a:gd name="connsiteY286" fmla="*/ 464945 h 835479"/>
                <a:gd name="connsiteX287" fmla="*/ 200181 w 6858000"/>
                <a:gd name="connsiteY287" fmla="*/ 456943 h 835479"/>
                <a:gd name="connsiteX288" fmla="*/ 340773 w 6858000"/>
                <a:gd name="connsiteY288" fmla="*/ 419031 h 835479"/>
                <a:gd name="connsiteX289" fmla="*/ 453363 w 6858000"/>
                <a:gd name="connsiteY289" fmla="*/ 419796 h 835479"/>
                <a:gd name="connsiteX290" fmla="*/ 462125 w 6858000"/>
                <a:gd name="connsiteY290" fmla="*/ 421510 h 835479"/>
                <a:gd name="connsiteX291" fmla="*/ 505181 w 6858000"/>
                <a:gd name="connsiteY291" fmla="*/ 434082 h 835479"/>
                <a:gd name="connsiteX292" fmla="*/ 571859 w 6858000"/>
                <a:gd name="connsiteY292" fmla="*/ 430654 h 835479"/>
                <a:gd name="connsiteX293" fmla="*/ 617771 w 6858000"/>
                <a:gd name="connsiteY293" fmla="*/ 413317 h 835479"/>
                <a:gd name="connsiteX294" fmla="*/ 674922 w 6858000"/>
                <a:gd name="connsiteY294" fmla="*/ 412555 h 835479"/>
                <a:gd name="connsiteX295" fmla="*/ 740267 w 6858000"/>
                <a:gd name="connsiteY295" fmla="*/ 423414 h 835479"/>
                <a:gd name="connsiteX296" fmla="*/ 769604 w 6858000"/>
                <a:gd name="connsiteY296" fmla="*/ 425700 h 835479"/>
                <a:gd name="connsiteX297" fmla="*/ 850188 w 6858000"/>
                <a:gd name="connsiteY297" fmla="*/ 448180 h 835479"/>
                <a:gd name="connsiteX298" fmla="*/ 898197 w 6858000"/>
                <a:gd name="connsiteY298" fmla="*/ 442656 h 835479"/>
                <a:gd name="connsiteX299" fmla="*/ 945443 w 6858000"/>
                <a:gd name="connsiteY299" fmla="*/ 427796 h 835479"/>
                <a:gd name="connsiteX300" fmla="*/ 975732 w 6858000"/>
                <a:gd name="connsiteY300" fmla="*/ 413507 h 835479"/>
                <a:gd name="connsiteX301" fmla="*/ 1036886 w 6858000"/>
                <a:gd name="connsiteY301" fmla="*/ 403411 h 835479"/>
                <a:gd name="connsiteX302" fmla="*/ 1048124 w 6858000"/>
                <a:gd name="connsiteY302" fmla="*/ 404935 h 835479"/>
                <a:gd name="connsiteX303" fmla="*/ 1230632 w 6858000"/>
                <a:gd name="connsiteY303" fmla="*/ 417509 h 835479"/>
                <a:gd name="connsiteX304" fmla="*/ 1303023 w 6858000"/>
                <a:gd name="connsiteY304" fmla="*/ 437702 h 835479"/>
                <a:gd name="connsiteX305" fmla="*/ 1318455 w 6858000"/>
                <a:gd name="connsiteY305" fmla="*/ 440178 h 835479"/>
                <a:gd name="connsiteX306" fmla="*/ 1472574 w 6858000"/>
                <a:gd name="connsiteY306" fmla="*/ 462849 h 835479"/>
                <a:gd name="connsiteX307" fmla="*/ 1489719 w 6858000"/>
                <a:gd name="connsiteY307" fmla="*/ 463801 h 835479"/>
                <a:gd name="connsiteX308" fmla="*/ 1537536 w 6858000"/>
                <a:gd name="connsiteY308" fmla="*/ 459801 h 835479"/>
                <a:gd name="connsiteX309" fmla="*/ 1650316 w 6858000"/>
                <a:gd name="connsiteY309" fmla="*/ 500950 h 835479"/>
                <a:gd name="connsiteX310" fmla="*/ 1763286 w 6858000"/>
                <a:gd name="connsiteY310" fmla="*/ 515049 h 835479"/>
                <a:gd name="connsiteX311" fmla="*/ 1825392 w 6858000"/>
                <a:gd name="connsiteY311" fmla="*/ 514857 h 835479"/>
                <a:gd name="connsiteX312" fmla="*/ 1869779 w 6858000"/>
                <a:gd name="connsiteY312" fmla="*/ 524955 h 835479"/>
                <a:gd name="connsiteX313" fmla="*/ 1978939 w 6858000"/>
                <a:gd name="connsiteY313" fmla="*/ 555626 h 835479"/>
                <a:gd name="connsiteX314" fmla="*/ 2030377 w 6858000"/>
                <a:gd name="connsiteY314" fmla="*/ 560388 h 835479"/>
                <a:gd name="connsiteX315" fmla="*/ 2085053 w 6858000"/>
                <a:gd name="connsiteY315" fmla="*/ 570677 h 835479"/>
                <a:gd name="connsiteX316" fmla="*/ 2220311 w 6858000"/>
                <a:gd name="connsiteY316" fmla="*/ 616778 h 835479"/>
                <a:gd name="connsiteX317" fmla="*/ 2330805 w 6858000"/>
                <a:gd name="connsiteY317" fmla="*/ 614112 h 835479"/>
                <a:gd name="connsiteX318" fmla="*/ 2401291 w 6858000"/>
                <a:gd name="connsiteY318" fmla="*/ 614682 h 835479"/>
                <a:gd name="connsiteX319" fmla="*/ 2485306 w 6858000"/>
                <a:gd name="connsiteY319" fmla="*/ 629923 h 835479"/>
                <a:gd name="connsiteX320" fmla="*/ 2554078 w 6858000"/>
                <a:gd name="connsiteY320" fmla="*/ 652213 h 835479"/>
                <a:gd name="connsiteX321" fmla="*/ 2649142 w 6858000"/>
                <a:gd name="connsiteY321" fmla="*/ 669930 h 835479"/>
                <a:gd name="connsiteX322" fmla="*/ 2743825 w 6858000"/>
                <a:gd name="connsiteY322" fmla="*/ 704031 h 835479"/>
                <a:gd name="connsiteX323" fmla="*/ 2809929 w 6858000"/>
                <a:gd name="connsiteY323" fmla="*/ 730130 h 835479"/>
                <a:gd name="connsiteX324" fmla="*/ 2901942 w 6858000"/>
                <a:gd name="connsiteY324" fmla="*/ 753181 h 835479"/>
                <a:gd name="connsiteX325" fmla="*/ 3042727 w 6858000"/>
                <a:gd name="connsiteY325" fmla="*/ 769373 h 835479"/>
                <a:gd name="connsiteX326" fmla="*/ 3107499 w 6858000"/>
                <a:gd name="connsiteY326" fmla="*/ 771089 h 835479"/>
                <a:gd name="connsiteX327" fmla="*/ 3209992 w 6858000"/>
                <a:gd name="connsiteY327" fmla="*/ 808998 h 835479"/>
                <a:gd name="connsiteX328" fmla="*/ 3253808 w 6858000"/>
                <a:gd name="connsiteY328" fmla="*/ 827287 h 835479"/>
                <a:gd name="connsiteX329" fmla="*/ 3293243 w 6858000"/>
                <a:gd name="connsiteY329" fmla="*/ 812047 h 835479"/>
                <a:gd name="connsiteX330" fmla="*/ 3318770 w 6858000"/>
                <a:gd name="connsiteY330" fmla="*/ 794520 h 835479"/>
                <a:gd name="connsiteX331" fmla="*/ 3399545 w 6858000"/>
                <a:gd name="connsiteY331" fmla="*/ 809381 h 835479"/>
                <a:gd name="connsiteX332" fmla="*/ 3485274 w 6858000"/>
                <a:gd name="connsiteY332" fmla="*/ 825001 h 835479"/>
                <a:gd name="connsiteX333" fmla="*/ 3546616 w 6858000"/>
                <a:gd name="connsiteY333" fmla="*/ 835479 h 835479"/>
                <a:gd name="connsiteX334" fmla="*/ 3623200 w 6858000"/>
                <a:gd name="connsiteY334" fmla="*/ 827097 h 835479"/>
                <a:gd name="connsiteX335" fmla="*/ 3683590 w 6858000"/>
                <a:gd name="connsiteY335" fmla="*/ 823669 h 835479"/>
                <a:gd name="connsiteX336" fmla="*/ 3732360 w 6858000"/>
                <a:gd name="connsiteY336" fmla="*/ 813953 h 835479"/>
                <a:gd name="connsiteX337" fmla="*/ 3749505 w 6858000"/>
                <a:gd name="connsiteY337" fmla="*/ 808236 h 835479"/>
                <a:gd name="connsiteX338" fmla="*/ 3885337 w 6858000"/>
                <a:gd name="connsiteY338" fmla="*/ 763659 h 835479"/>
                <a:gd name="connsiteX339" fmla="*/ 4030502 w 6858000"/>
                <a:gd name="connsiteY339" fmla="*/ 728034 h 835479"/>
                <a:gd name="connsiteX340" fmla="*/ 4124613 w 6858000"/>
                <a:gd name="connsiteY340" fmla="*/ 750515 h 835479"/>
                <a:gd name="connsiteX341" fmla="*/ 4159666 w 6858000"/>
                <a:gd name="connsiteY341" fmla="*/ 750133 h 835479"/>
                <a:gd name="connsiteX342" fmla="*/ 4320836 w 6858000"/>
                <a:gd name="connsiteY342" fmla="*/ 755277 h 835479"/>
                <a:gd name="connsiteX343" fmla="*/ 4349221 w 6858000"/>
                <a:gd name="connsiteY343" fmla="*/ 760801 h 835479"/>
                <a:gd name="connsiteX344" fmla="*/ 4502578 w 6858000"/>
                <a:gd name="connsiteY344" fmla="*/ 738130 h 835479"/>
                <a:gd name="connsiteX345" fmla="*/ 4558206 w 6858000"/>
                <a:gd name="connsiteY345" fmla="*/ 734320 h 835479"/>
                <a:gd name="connsiteX346" fmla="*/ 4609451 w 6858000"/>
                <a:gd name="connsiteY346" fmla="*/ 728034 h 835479"/>
                <a:gd name="connsiteX347" fmla="*/ 4681082 w 6858000"/>
                <a:gd name="connsiteY347" fmla="*/ 726510 h 835479"/>
                <a:gd name="connsiteX348" fmla="*/ 4755380 w 6858000"/>
                <a:gd name="connsiteY348" fmla="*/ 729368 h 835479"/>
                <a:gd name="connsiteX349" fmla="*/ 4838249 w 6858000"/>
                <a:gd name="connsiteY349" fmla="*/ 728796 h 835479"/>
                <a:gd name="connsiteX350" fmla="*/ 4871018 w 6858000"/>
                <a:gd name="connsiteY350" fmla="*/ 723844 h 835479"/>
                <a:gd name="connsiteX351" fmla="*/ 4959601 w 6858000"/>
                <a:gd name="connsiteY351" fmla="*/ 727272 h 835479"/>
                <a:gd name="connsiteX352" fmla="*/ 5006085 w 6858000"/>
                <a:gd name="connsiteY352" fmla="*/ 721558 h 835479"/>
                <a:gd name="connsiteX353" fmla="*/ 5082669 w 6858000"/>
                <a:gd name="connsiteY353" fmla="*/ 720414 h 835479"/>
                <a:gd name="connsiteX354" fmla="*/ 5107626 w 6858000"/>
                <a:gd name="connsiteY354" fmla="*/ 719079 h 835479"/>
                <a:gd name="connsiteX355" fmla="*/ 5129915 w 6858000"/>
                <a:gd name="connsiteY355" fmla="*/ 718317 h 835479"/>
                <a:gd name="connsiteX356" fmla="*/ 5206307 w 6858000"/>
                <a:gd name="connsiteY356" fmla="*/ 733940 h 835479"/>
                <a:gd name="connsiteX357" fmla="*/ 5274128 w 6858000"/>
                <a:gd name="connsiteY357" fmla="*/ 734892 h 835479"/>
                <a:gd name="connsiteX358" fmla="*/ 5393004 w 6858000"/>
                <a:gd name="connsiteY358" fmla="*/ 747466 h 835479"/>
                <a:gd name="connsiteX359" fmla="*/ 5419294 w 6858000"/>
                <a:gd name="connsiteY359" fmla="*/ 743084 h 835479"/>
                <a:gd name="connsiteX360" fmla="*/ 5501593 w 6858000"/>
                <a:gd name="connsiteY360" fmla="*/ 741370 h 835479"/>
                <a:gd name="connsiteX361" fmla="*/ 5548459 w 6858000"/>
                <a:gd name="connsiteY361" fmla="*/ 740036 h 835479"/>
                <a:gd name="connsiteX362" fmla="*/ 5606371 w 6858000"/>
                <a:gd name="connsiteY362" fmla="*/ 749180 h 835479"/>
                <a:gd name="connsiteX363" fmla="*/ 5706958 w 6858000"/>
                <a:gd name="connsiteY363" fmla="*/ 768611 h 835479"/>
                <a:gd name="connsiteX364" fmla="*/ 5733439 w 6858000"/>
                <a:gd name="connsiteY364" fmla="*/ 771659 h 835479"/>
                <a:gd name="connsiteX365" fmla="*/ 5781829 w 6858000"/>
                <a:gd name="connsiteY365" fmla="*/ 780996 h 835479"/>
                <a:gd name="connsiteX366" fmla="*/ 5790591 w 6858000"/>
                <a:gd name="connsiteY366" fmla="*/ 782710 h 835479"/>
                <a:gd name="connsiteX367" fmla="*/ 5864317 w 6858000"/>
                <a:gd name="connsiteY367" fmla="*/ 806332 h 835479"/>
                <a:gd name="connsiteX368" fmla="*/ 5902609 w 6858000"/>
                <a:gd name="connsiteY368" fmla="*/ 808236 h 835479"/>
                <a:gd name="connsiteX369" fmla="*/ 6012722 w 6858000"/>
                <a:gd name="connsiteY369" fmla="*/ 808428 h 835479"/>
                <a:gd name="connsiteX370" fmla="*/ 6059396 w 6858000"/>
                <a:gd name="connsiteY370" fmla="*/ 804808 h 835479"/>
                <a:gd name="connsiteX371" fmla="*/ 6171604 w 6858000"/>
                <a:gd name="connsiteY371" fmla="*/ 790902 h 835479"/>
                <a:gd name="connsiteX372" fmla="*/ 6242092 w 6858000"/>
                <a:gd name="connsiteY372" fmla="*/ 784044 h 835479"/>
                <a:gd name="connsiteX373" fmla="*/ 6323057 w 6858000"/>
                <a:gd name="connsiteY373" fmla="*/ 773183 h 835479"/>
                <a:gd name="connsiteX374" fmla="*/ 6415832 w 6858000"/>
                <a:gd name="connsiteY374" fmla="*/ 766325 h 835479"/>
                <a:gd name="connsiteX375" fmla="*/ 6584811 w 6858000"/>
                <a:gd name="connsiteY375" fmla="*/ 745560 h 835479"/>
                <a:gd name="connsiteX376" fmla="*/ 6748457 w 6858000"/>
                <a:gd name="connsiteY376" fmla="*/ 724034 h 835479"/>
                <a:gd name="connsiteX377" fmla="*/ 6815515 w 6858000"/>
                <a:gd name="connsiteY377" fmla="*/ 704983 h 835479"/>
                <a:gd name="connsiteX378" fmla="*/ 6858000 w 6858000"/>
                <a:gd name="connsiteY378" fmla="*/ 695283 h 835479"/>
                <a:gd name="connsiteX379" fmla="*/ 6858000 w 6858000"/>
                <a:gd name="connsiteY379" fmla="*/ 456 h 835479"/>
                <a:gd name="connsiteX380" fmla="*/ 1687322 w 6858000"/>
                <a:gd name="connsiteY380" fmla="*/ 456 h 835479"/>
                <a:gd name="connsiteX381" fmla="*/ 1697753 w 6858000"/>
                <a:gd name="connsiteY381" fmla="*/ 10970 h 835479"/>
                <a:gd name="connsiteX382" fmla="*/ 1733188 w 6858000"/>
                <a:gd name="connsiteY382" fmla="*/ 33639 h 835479"/>
                <a:gd name="connsiteX383" fmla="*/ 1833775 w 6858000"/>
                <a:gd name="connsiteY383" fmla="*/ 75360 h 835479"/>
                <a:gd name="connsiteX384" fmla="*/ 1842158 w 6858000"/>
                <a:gd name="connsiteY384" fmla="*/ 82981 h 835479"/>
                <a:gd name="connsiteX385" fmla="*/ 1916454 w 6858000"/>
                <a:gd name="connsiteY385" fmla="*/ 173472 h 835479"/>
                <a:gd name="connsiteX386" fmla="*/ 1933219 w 6858000"/>
                <a:gd name="connsiteY386" fmla="*/ 188902 h 835479"/>
                <a:gd name="connsiteX387" fmla="*/ 1953413 w 6858000"/>
                <a:gd name="connsiteY387" fmla="*/ 212907 h 835479"/>
                <a:gd name="connsiteX388" fmla="*/ 2016469 w 6858000"/>
                <a:gd name="connsiteY388" fmla="*/ 259390 h 835479"/>
                <a:gd name="connsiteX389" fmla="*/ 2094578 w 6858000"/>
                <a:gd name="connsiteY389" fmla="*/ 274249 h 835479"/>
                <a:gd name="connsiteX390" fmla="*/ 2188879 w 6858000"/>
                <a:gd name="connsiteY390" fmla="*/ 296920 h 835479"/>
                <a:gd name="connsiteX391" fmla="*/ 2228314 w 6858000"/>
                <a:gd name="connsiteY391" fmla="*/ 312160 h 835479"/>
                <a:gd name="connsiteX392" fmla="*/ 2334044 w 6858000"/>
                <a:gd name="connsiteY392" fmla="*/ 341117 h 835479"/>
                <a:gd name="connsiteX393" fmla="*/ 2409485 w 6858000"/>
                <a:gd name="connsiteY393" fmla="*/ 365502 h 835479"/>
                <a:gd name="connsiteX394" fmla="*/ 2409487 w 6858000"/>
                <a:gd name="connsiteY394" fmla="*/ 365504 h 835479"/>
                <a:gd name="connsiteX395" fmla="*/ 2463015 w 6858000"/>
                <a:gd name="connsiteY395" fmla="*/ 388434 h 835479"/>
                <a:gd name="connsiteX396" fmla="*/ 2463017 w 6858000"/>
                <a:gd name="connsiteY396" fmla="*/ 388434 h 835479"/>
                <a:gd name="connsiteX397" fmla="*/ 2518262 w 6858000"/>
                <a:gd name="connsiteY397" fmla="*/ 379792 h 835479"/>
                <a:gd name="connsiteX398" fmla="*/ 2518263 w 6858000"/>
                <a:gd name="connsiteY398" fmla="*/ 379791 h 835479"/>
                <a:gd name="connsiteX399" fmla="*/ 2545005 w 6858000"/>
                <a:gd name="connsiteY399" fmla="*/ 376147 h 835479"/>
                <a:gd name="connsiteX400" fmla="*/ 2545006 w 6858000"/>
                <a:gd name="connsiteY400" fmla="*/ 376147 h 835479"/>
                <a:gd name="connsiteX401" fmla="*/ 2571034 w 6858000"/>
                <a:gd name="connsiteY401" fmla="*/ 380361 h 835479"/>
                <a:gd name="connsiteX402" fmla="*/ 2668001 w 6858000"/>
                <a:gd name="connsiteY402" fmla="*/ 453514 h 835479"/>
                <a:gd name="connsiteX403" fmla="*/ 2745348 w 6858000"/>
                <a:gd name="connsiteY403" fmla="*/ 501904 h 835479"/>
                <a:gd name="connsiteX404" fmla="*/ 2745351 w 6858000"/>
                <a:gd name="connsiteY404" fmla="*/ 501906 h 835479"/>
                <a:gd name="connsiteX405" fmla="*/ 2778005 w 6858000"/>
                <a:gd name="connsiteY405" fmla="*/ 507825 h 835479"/>
                <a:gd name="connsiteX406" fmla="*/ 2785439 w 6858000"/>
                <a:gd name="connsiteY406" fmla="*/ 507405 h 835479"/>
                <a:gd name="connsiteX407" fmla="*/ 2811779 w 6858000"/>
                <a:gd name="connsiteY407" fmla="*/ 497326 h 835479"/>
                <a:gd name="connsiteX408" fmla="*/ 2811786 w 6858000"/>
                <a:gd name="connsiteY408" fmla="*/ 497322 h 835479"/>
                <a:gd name="connsiteX409" fmla="*/ 2811786 w 6858000"/>
                <a:gd name="connsiteY409" fmla="*/ 497323 h 835479"/>
                <a:gd name="connsiteX410" fmla="*/ 2811779 w 6858000"/>
                <a:gd name="connsiteY410" fmla="*/ 497326 h 835479"/>
                <a:gd name="connsiteX411" fmla="*/ 2793022 w 6858000"/>
                <a:gd name="connsiteY411" fmla="*/ 506976 h 835479"/>
                <a:gd name="connsiteX412" fmla="*/ 2785439 w 6858000"/>
                <a:gd name="connsiteY412" fmla="*/ 507405 h 835479"/>
                <a:gd name="connsiteX413" fmla="*/ 2782304 w 6858000"/>
                <a:gd name="connsiteY413" fmla="*/ 508605 h 835479"/>
                <a:gd name="connsiteX414" fmla="*/ 2778005 w 6858000"/>
                <a:gd name="connsiteY414" fmla="*/ 507825 h 835479"/>
                <a:gd name="connsiteX415" fmla="*/ 2770757 w 6858000"/>
                <a:gd name="connsiteY415" fmla="*/ 508235 h 835479"/>
                <a:gd name="connsiteX416" fmla="*/ 2745351 w 6858000"/>
                <a:gd name="connsiteY416" fmla="*/ 501906 h 835479"/>
                <a:gd name="connsiteX417" fmla="*/ 2745347 w 6858000"/>
                <a:gd name="connsiteY417" fmla="*/ 501904 h 835479"/>
                <a:gd name="connsiteX418" fmla="*/ 2668000 w 6858000"/>
                <a:gd name="connsiteY418" fmla="*/ 453514 h 835479"/>
                <a:gd name="connsiteX419" fmla="*/ 2571033 w 6858000"/>
                <a:gd name="connsiteY419" fmla="*/ 380361 h 835479"/>
                <a:gd name="connsiteX420" fmla="*/ 2545006 w 6858000"/>
                <a:gd name="connsiteY420" fmla="*/ 376147 h 835479"/>
                <a:gd name="connsiteX421" fmla="*/ 2518264 w 6858000"/>
                <a:gd name="connsiteY421" fmla="*/ 379791 h 835479"/>
                <a:gd name="connsiteX422" fmla="*/ 2518262 w 6858000"/>
                <a:gd name="connsiteY422" fmla="*/ 379792 h 835479"/>
                <a:gd name="connsiteX423" fmla="*/ 2490550 w 6858000"/>
                <a:gd name="connsiteY423" fmla="*/ 386372 h 835479"/>
                <a:gd name="connsiteX424" fmla="*/ 2463017 w 6858000"/>
                <a:gd name="connsiteY424" fmla="*/ 388434 h 835479"/>
                <a:gd name="connsiteX425" fmla="*/ 2463016 w 6858000"/>
                <a:gd name="connsiteY425" fmla="*/ 388434 h 835479"/>
                <a:gd name="connsiteX426" fmla="*/ 2463015 w 6858000"/>
                <a:gd name="connsiteY426" fmla="*/ 388434 h 835479"/>
                <a:gd name="connsiteX427" fmla="*/ 2435912 w 6858000"/>
                <a:gd name="connsiteY427" fmla="*/ 382603 h 835479"/>
                <a:gd name="connsiteX428" fmla="*/ 2409487 w 6858000"/>
                <a:gd name="connsiteY428" fmla="*/ 365504 h 835479"/>
                <a:gd name="connsiteX429" fmla="*/ 2409484 w 6858000"/>
                <a:gd name="connsiteY429" fmla="*/ 365502 h 835479"/>
                <a:gd name="connsiteX430" fmla="*/ 2334043 w 6858000"/>
                <a:gd name="connsiteY430" fmla="*/ 341117 h 835479"/>
                <a:gd name="connsiteX431" fmla="*/ 2228313 w 6858000"/>
                <a:gd name="connsiteY431" fmla="*/ 312160 h 835479"/>
                <a:gd name="connsiteX432" fmla="*/ 2188878 w 6858000"/>
                <a:gd name="connsiteY432" fmla="*/ 296920 h 835479"/>
                <a:gd name="connsiteX433" fmla="*/ 2094577 w 6858000"/>
                <a:gd name="connsiteY433" fmla="*/ 274249 h 835479"/>
                <a:gd name="connsiteX434" fmla="*/ 2016468 w 6858000"/>
                <a:gd name="connsiteY434" fmla="*/ 259390 h 835479"/>
                <a:gd name="connsiteX435" fmla="*/ 1953412 w 6858000"/>
                <a:gd name="connsiteY435" fmla="*/ 212907 h 835479"/>
                <a:gd name="connsiteX436" fmla="*/ 1933218 w 6858000"/>
                <a:gd name="connsiteY436" fmla="*/ 188902 h 835479"/>
                <a:gd name="connsiteX437" fmla="*/ 1916453 w 6858000"/>
                <a:gd name="connsiteY437" fmla="*/ 173472 h 835479"/>
                <a:gd name="connsiteX438" fmla="*/ 1842157 w 6858000"/>
                <a:gd name="connsiteY438" fmla="*/ 82981 h 835479"/>
                <a:gd name="connsiteX439" fmla="*/ 1833774 w 6858000"/>
                <a:gd name="connsiteY439" fmla="*/ 75360 h 835479"/>
                <a:gd name="connsiteX440" fmla="*/ 1733187 w 6858000"/>
                <a:gd name="connsiteY440" fmla="*/ 33639 h 835479"/>
                <a:gd name="connsiteX441" fmla="*/ 1697752 w 6858000"/>
                <a:gd name="connsiteY441" fmla="*/ 10971 h 835479"/>
                <a:gd name="connsiteX442" fmla="*/ 1687320 w 6858000"/>
                <a:gd name="connsiteY442" fmla="*/ 456 h 835479"/>
                <a:gd name="connsiteX443" fmla="*/ 916806 w 6858000"/>
                <a:gd name="connsiteY443" fmla="*/ 456 h 835479"/>
                <a:gd name="connsiteX444" fmla="*/ 927155 w 6858000"/>
                <a:gd name="connsiteY444" fmla="*/ 9636 h 835479"/>
                <a:gd name="connsiteX445" fmla="*/ 1097087 w 6858000"/>
                <a:gd name="connsiteY445" fmla="*/ 6016 h 835479"/>
                <a:gd name="connsiteX446" fmla="*/ 1123185 w 6858000"/>
                <a:gd name="connsiteY446" fmla="*/ 1634 h 835479"/>
                <a:gd name="connsiteX447" fmla="*/ 1184028 w 6858000"/>
                <a:gd name="connsiteY447" fmla="*/ 26353 h 835479"/>
                <a:gd name="connsiteX448" fmla="*/ 1123184 w 6858000"/>
                <a:gd name="connsiteY448" fmla="*/ 1635 h 835479"/>
                <a:gd name="connsiteX449" fmla="*/ 1097086 w 6858000"/>
                <a:gd name="connsiteY449" fmla="*/ 6017 h 835479"/>
                <a:gd name="connsiteX450" fmla="*/ 927154 w 6858000"/>
                <a:gd name="connsiteY450" fmla="*/ 9637 h 835479"/>
                <a:gd name="connsiteX451" fmla="*/ 916804 w 6858000"/>
                <a:gd name="connsiteY451" fmla="*/ 456 h 835479"/>
                <a:gd name="connsiteX452" fmla="*/ 578772 w 6858000"/>
                <a:gd name="connsiteY452" fmla="*/ 456 h 835479"/>
                <a:gd name="connsiteX453" fmla="*/ 556046 w 6858000"/>
                <a:gd name="connsiteY453" fmla="*/ 6589 h 835479"/>
                <a:gd name="connsiteX454" fmla="*/ 517850 w 6858000"/>
                <a:gd name="connsiteY454" fmla="*/ 15506 h 835479"/>
                <a:gd name="connsiteX455" fmla="*/ 556047 w 6858000"/>
                <a:gd name="connsiteY455" fmla="*/ 6588 h 835479"/>
                <a:gd name="connsiteX456" fmla="*/ 578770 w 6858000"/>
                <a:gd name="connsiteY456" fmla="*/ 456 h 835479"/>
                <a:gd name="connsiteX457" fmla="*/ 0 w 6858000"/>
                <a:gd name="connsiteY457" fmla="*/ 456 h 835479"/>
                <a:gd name="connsiteX458" fmla="*/ 0 w 6858000"/>
                <a:gd name="connsiteY458" fmla="*/ 20445 h 835479"/>
                <a:gd name="connsiteX459" fmla="*/ 0 w 6858000"/>
                <a:gd name="connsiteY459" fmla="*/ 29969 h 83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6858000" h="835479">
                  <a:moveTo>
                    <a:pt x="6564619" y="468946"/>
                  </a:moveTo>
                  <a:lnTo>
                    <a:pt x="6564620" y="468946"/>
                  </a:lnTo>
                  <a:cubicBezTo>
                    <a:pt x="6575478" y="479233"/>
                    <a:pt x="6582146" y="485329"/>
                    <a:pt x="6588625" y="491425"/>
                  </a:cubicBezTo>
                  <a:lnTo>
                    <a:pt x="6625224" y="508047"/>
                  </a:lnTo>
                  <a:lnTo>
                    <a:pt x="6662539" y="500953"/>
                  </a:lnTo>
                  <a:lnTo>
                    <a:pt x="6662540" y="500952"/>
                  </a:lnTo>
                  <a:lnTo>
                    <a:pt x="6662543" y="500951"/>
                  </a:lnTo>
                  <a:lnTo>
                    <a:pt x="6683026" y="489501"/>
                  </a:lnTo>
                  <a:lnTo>
                    <a:pt x="6702975" y="486354"/>
                  </a:lnTo>
                  <a:lnTo>
                    <a:pt x="6702976" y="486354"/>
                  </a:lnTo>
                  <a:cubicBezTo>
                    <a:pt x="6716168" y="486759"/>
                    <a:pt x="6729218" y="491903"/>
                    <a:pt x="6742552" y="500190"/>
                  </a:cubicBezTo>
                  <a:lnTo>
                    <a:pt x="6742554" y="500191"/>
                  </a:lnTo>
                  <a:lnTo>
                    <a:pt x="6812061" y="519668"/>
                  </a:lnTo>
                  <a:lnTo>
                    <a:pt x="6776799" y="514894"/>
                  </a:lnTo>
                  <a:lnTo>
                    <a:pt x="6742554" y="500191"/>
                  </a:lnTo>
                  <a:lnTo>
                    <a:pt x="6742551" y="500190"/>
                  </a:lnTo>
                  <a:lnTo>
                    <a:pt x="6702975" y="486354"/>
                  </a:lnTo>
                  <a:lnTo>
                    <a:pt x="6662543" y="500951"/>
                  </a:lnTo>
                  <a:lnTo>
                    <a:pt x="6662541" y="500952"/>
                  </a:lnTo>
                  <a:lnTo>
                    <a:pt x="6662539" y="500953"/>
                  </a:lnTo>
                  <a:lnTo>
                    <a:pt x="6645551" y="508036"/>
                  </a:lnTo>
                  <a:lnTo>
                    <a:pt x="6625224" y="508047"/>
                  </a:lnTo>
                  <a:lnTo>
                    <a:pt x="6625223" y="508047"/>
                  </a:lnTo>
                  <a:cubicBezTo>
                    <a:pt x="6611340" y="505951"/>
                    <a:pt x="6597577" y="499903"/>
                    <a:pt x="6588624" y="491425"/>
                  </a:cubicBezTo>
                  <a:close/>
                  <a:moveTo>
                    <a:pt x="6438980" y="549267"/>
                  </a:moveTo>
                  <a:lnTo>
                    <a:pt x="6463839" y="529336"/>
                  </a:lnTo>
                  <a:lnTo>
                    <a:pt x="6463848" y="529334"/>
                  </a:lnTo>
                  <a:lnTo>
                    <a:pt x="6513011" y="515538"/>
                  </a:lnTo>
                  <a:lnTo>
                    <a:pt x="6546193" y="496733"/>
                  </a:lnTo>
                  <a:lnTo>
                    <a:pt x="6546194" y="496733"/>
                  </a:lnTo>
                  <a:lnTo>
                    <a:pt x="6521803" y="513071"/>
                  </a:lnTo>
                  <a:lnTo>
                    <a:pt x="6513011" y="515538"/>
                  </a:lnTo>
                  <a:lnTo>
                    <a:pt x="6508051" y="518349"/>
                  </a:lnTo>
                  <a:lnTo>
                    <a:pt x="6463848" y="529334"/>
                  </a:lnTo>
                  <a:lnTo>
                    <a:pt x="6463840" y="529336"/>
                  </a:lnTo>
                  <a:cubicBezTo>
                    <a:pt x="6451649" y="532288"/>
                    <a:pt x="6444076" y="539765"/>
                    <a:pt x="6438980" y="549267"/>
                  </a:cubicBezTo>
                  <a:close/>
                  <a:moveTo>
                    <a:pt x="6365203" y="635242"/>
                  </a:moveTo>
                  <a:lnTo>
                    <a:pt x="6387909" y="633959"/>
                  </a:lnTo>
                  <a:lnTo>
                    <a:pt x="6391548" y="632195"/>
                  </a:lnTo>
                  <a:lnTo>
                    <a:pt x="6407331" y="624541"/>
                  </a:lnTo>
                  <a:lnTo>
                    <a:pt x="6407332" y="624541"/>
                  </a:lnTo>
                  <a:lnTo>
                    <a:pt x="6391548" y="632195"/>
                  </a:lnTo>
                  <a:lnTo>
                    <a:pt x="6387909" y="633961"/>
                  </a:lnTo>
                  <a:close/>
                  <a:moveTo>
                    <a:pt x="4221390" y="396172"/>
                  </a:moveTo>
                  <a:lnTo>
                    <a:pt x="4221391" y="396172"/>
                  </a:lnTo>
                  <a:cubicBezTo>
                    <a:pt x="4232060" y="396934"/>
                    <a:pt x="4243872" y="397124"/>
                    <a:pt x="4253014" y="401888"/>
                  </a:cubicBezTo>
                  <a:cubicBezTo>
                    <a:pt x="4277401" y="414081"/>
                    <a:pt x="4300070" y="429701"/>
                    <a:pt x="4324645" y="441704"/>
                  </a:cubicBezTo>
                  <a:lnTo>
                    <a:pt x="4363890" y="450658"/>
                  </a:lnTo>
                  <a:lnTo>
                    <a:pt x="4482003" y="449896"/>
                  </a:lnTo>
                  <a:cubicBezTo>
                    <a:pt x="4546775" y="447228"/>
                    <a:pt x="4612499" y="446656"/>
                    <a:pt x="4659173" y="389886"/>
                  </a:cubicBezTo>
                  <a:cubicBezTo>
                    <a:pt x="4662985" y="385314"/>
                    <a:pt x="4671175" y="382646"/>
                    <a:pt x="4677654" y="381884"/>
                  </a:cubicBezTo>
                  <a:cubicBezTo>
                    <a:pt x="4707563" y="378265"/>
                    <a:pt x="4738234" y="377883"/>
                    <a:pt x="4767763" y="371977"/>
                  </a:cubicBezTo>
                  <a:cubicBezTo>
                    <a:pt x="4779574" y="369596"/>
                    <a:pt x="4790386" y="368787"/>
                    <a:pt x="4800482" y="370668"/>
                  </a:cubicBezTo>
                  <a:lnTo>
                    <a:pt x="4800483" y="370668"/>
                  </a:lnTo>
                  <a:cubicBezTo>
                    <a:pt x="4810580" y="372549"/>
                    <a:pt x="4819963" y="377122"/>
                    <a:pt x="4828916" y="385504"/>
                  </a:cubicBezTo>
                  <a:lnTo>
                    <a:pt x="4863342" y="407685"/>
                  </a:lnTo>
                  <a:lnTo>
                    <a:pt x="4889274" y="415214"/>
                  </a:lnTo>
                  <a:lnTo>
                    <a:pt x="4912167" y="413509"/>
                  </a:lnTo>
                  <a:cubicBezTo>
                    <a:pt x="4919977" y="411794"/>
                    <a:pt x="4927121" y="411437"/>
                    <a:pt x="4933803" y="412107"/>
                  </a:cubicBezTo>
                  <a:lnTo>
                    <a:pt x="4933804" y="412107"/>
                  </a:lnTo>
                  <a:lnTo>
                    <a:pt x="4952672" y="416866"/>
                  </a:lnTo>
                  <a:lnTo>
                    <a:pt x="4957452" y="419659"/>
                  </a:lnTo>
                  <a:lnTo>
                    <a:pt x="4961455" y="420937"/>
                  </a:lnTo>
                  <a:cubicBezTo>
                    <a:pt x="4970096" y="425448"/>
                    <a:pt x="4978393" y="431154"/>
                    <a:pt x="4987037" y="436941"/>
                  </a:cubicBezTo>
                  <a:cubicBezTo>
                    <a:pt x="5003801" y="448180"/>
                    <a:pt x="5022852" y="462278"/>
                    <a:pt x="5041521" y="463420"/>
                  </a:cubicBezTo>
                  <a:lnTo>
                    <a:pt x="5041527" y="463422"/>
                  </a:lnTo>
                  <a:lnTo>
                    <a:pt x="5064789" y="468043"/>
                  </a:lnTo>
                  <a:lnTo>
                    <a:pt x="5070584" y="470217"/>
                  </a:lnTo>
                  <a:lnTo>
                    <a:pt x="5072375" y="470636"/>
                  </a:lnTo>
                  <a:lnTo>
                    <a:pt x="5087443" y="476540"/>
                  </a:lnTo>
                  <a:lnTo>
                    <a:pt x="5133219" y="489567"/>
                  </a:lnTo>
                  <a:lnTo>
                    <a:pt x="5133224" y="489569"/>
                  </a:lnTo>
                  <a:lnTo>
                    <a:pt x="5166112" y="482853"/>
                  </a:lnTo>
                  <a:lnTo>
                    <a:pt x="5166113" y="482853"/>
                  </a:lnTo>
                  <a:cubicBezTo>
                    <a:pt x="5167637" y="482091"/>
                    <a:pt x="5169780" y="482663"/>
                    <a:pt x="5172090" y="483545"/>
                  </a:cubicBezTo>
                  <a:lnTo>
                    <a:pt x="5179067" y="486091"/>
                  </a:lnTo>
                  <a:lnTo>
                    <a:pt x="5229432" y="485925"/>
                  </a:lnTo>
                  <a:lnTo>
                    <a:pt x="5243613" y="478254"/>
                  </a:lnTo>
                  <a:lnTo>
                    <a:pt x="5272795" y="462468"/>
                  </a:lnTo>
                  <a:cubicBezTo>
                    <a:pt x="5285440" y="450823"/>
                    <a:pt x="5298594" y="443117"/>
                    <a:pt x="5312287" y="438565"/>
                  </a:cubicBezTo>
                  <a:lnTo>
                    <a:pt x="5321350" y="437509"/>
                  </a:lnTo>
                  <a:lnTo>
                    <a:pt x="5326162" y="435035"/>
                  </a:lnTo>
                  <a:lnTo>
                    <a:pt x="5355013" y="433589"/>
                  </a:lnTo>
                  <a:lnTo>
                    <a:pt x="5355014" y="433589"/>
                  </a:lnTo>
                  <a:cubicBezTo>
                    <a:pt x="5364882" y="434238"/>
                    <a:pt x="5375002" y="435941"/>
                    <a:pt x="5385384" y="438465"/>
                  </a:cubicBezTo>
                  <a:cubicBezTo>
                    <a:pt x="5398721" y="441704"/>
                    <a:pt x="5412057" y="443990"/>
                    <a:pt x="5425582" y="446656"/>
                  </a:cubicBezTo>
                  <a:cubicBezTo>
                    <a:pt x="5443870" y="450466"/>
                    <a:pt x="5462351" y="454468"/>
                    <a:pt x="5480637" y="458278"/>
                  </a:cubicBezTo>
                  <a:lnTo>
                    <a:pt x="5507667" y="462803"/>
                  </a:lnTo>
                  <a:lnTo>
                    <a:pt x="5531691" y="452184"/>
                  </a:lnTo>
                  <a:lnTo>
                    <a:pt x="5531692" y="452183"/>
                  </a:lnTo>
                  <a:cubicBezTo>
                    <a:pt x="5537599" y="445133"/>
                    <a:pt x="5542648" y="441941"/>
                    <a:pt x="5547577" y="442037"/>
                  </a:cubicBezTo>
                  <a:lnTo>
                    <a:pt x="5547578" y="442037"/>
                  </a:lnTo>
                  <a:cubicBezTo>
                    <a:pt x="5552507" y="442132"/>
                    <a:pt x="5557317" y="445514"/>
                    <a:pt x="5562746" y="451610"/>
                  </a:cubicBezTo>
                  <a:cubicBezTo>
                    <a:pt x="5600467" y="494284"/>
                    <a:pt x="5646189" y="520954"/>
                    <a:pt x="5704483" y="522858"/>
                  </a:cubicBezTo>
                  <a:cubicBezTo>
                    <a:pt x="5716485" y="523241"/>
                    <a:pt x="5728678" y="525906"/>
                    <a:pt x="5740488" y="528765"/>
                  </a:cubicBezTo>
                  <a:cubicBezTo>
                    <a:pt x="5747728" y="530479"/>
                    <a:pt x="5756493" y="532385"/>
                    <a:pt x="5760873" y="537529"/>
                  </a:cubicBezTo>
                  <a:cubicBezTo>
                    <a:pt x="5794974" y="576772"/>
                    <a:pt x="5837457" y="604015"/>
                    <a:pt x="5883751" y="625924"/>
                  </a:cubicBezTo>
                  <a:lnTo>
                    <a:pt x="5883755" y="625926"/>
                  </a:lnTo>
                  <a:lnTo>
                    <a:pt x="5935945" y="643829"/>
                  </a:lnTo>
                  <a:lnTo>
                    <a:pt x="5935949" y="643830"/>
                  </a:lnTo>
                  <a:lnTo>
                    <a:pt x="5993289" y="640211"/>
                  </a:lnTo>
                  <a:lnTo>
                    <a:pt x="5993290" y="640210"/>
                  </a:lnTo>
                  <a:cubicBezTo>
                    <a:pt x="6004530" y="639068"/>
                    <a:pt x="6017484" y="639259"/>
                    <a:pt x="6026439" y="633735"/>
                  </a:cubicBezTo>
                  <a:cubicBezTo>
                    <a:pt x="6054824" y="616397"/>
                    <a:pt x="6082257" y="597729"/>
                    <a:pt x="6108737" y="577534"/>
                  </a:cubicBezTo>
                  <a:cubicBezTo>
                    <a:pt x="6120073" y="568866"/>
                    <a:pt x="6126883" y="563913"/>
                    <a:pt x="6133313" y="563843"/>
                  </a:cubicBezTo>
                  <a:lnTo>
                    <a:pt x="6133314" y="563843"/>
                  </a:lnTo>
                  <a:lnTo>
                    <a:pt x="6143189" y="567542"/>
                  </a:lnTo>
                  <a:lnTo>
                    <a:pt x="6155599" y="579438"/>
                  </a:lnTo>
                  <a:lnTo>
                    <a:pt x="6155602" y="579440"/>
                  </a:lnTo>
                  <a:cubicBezTo>
                    <a:pt x="6175797" y="601729"/>
                    <a:pt x="6200944" y="613349"/>
                    <a:pt x="6228756" y="618111"/>
                  </a:cubicBezTo>
                  <a:lnTo>
                    <a:pt x="6361539" y="635448"/>
                  </a:lnTo>
                  <a:lnTo>
                    <a:pt x="6361538" y="635448"/>
                  </a:lnTo>
                  <a:cubicBezTo>
                    <a:pt x="6317150" y="631828"/>
                    <a:pt x="6272763" y="625542"/>
                    <a:pt x="6228755" y="618111"/>
                  </a:cubicBezTo>
                  <a:cubicBezTo>
                    <a:pt x="6200943" y="613349"/>
                    <a:pt x="6175796" y="601729"/>
                    <a:pt x="6155601" y="579440"/>
                  </a:cubicBezTo>
                  <a:lnTo>
                    <a:pt x="6155599" y="579438"/>
                  </a:lnTo>
                  <a:lnTo>
                    <a:pt x="6133314" y="563843"/>
                  </a:lnTo>
                  <a:lnTo>
                    <a:pt x="6108738" y="577534"/>
                  </a:lnTo>
                  <a:cubicBezTo>
                    <a:pt x="6082258" y="597729"/>
                    <a:pt x="6054825" y="616397"/>
                    <a:pt x="6026440" y="633735"/>
                  </a:cubicBezTo>
                  <a:cubicBezTo>
                    <a:pt x="6017485" y="639259"/>
                    <a:pt x="6004531" y="639068"/>
                    <a:pt x="5993291" y="640210"/>
                  </a:cubicBezTo>
                  <a:lnTo>
                    <a:pt x="5993289" y="640211"/>
                  </a:lnTo>
                  <a:lnTo>
                    <a:pt x="5964476" y="643664"/>
                  </a:lnTo>
                  <a:lnTo>
                    <a:pt x="5935949" y="643830"/>
                  </a:lnTo>
                  <a:lnTo>
                    <a:pt x="5935948" y="643830"/>
                  </a:lnTo>
                  <a:lnTo>
                    <a:pt x="5935945" y="643829"/>
                  </a:lnTo>
                  <a:lnTo>
                    <a:pt x="5909350" y="636949"/>
                  </a:lnTo>
                  <a:lnTo>
                    <a:pt x="5883755" y="625926"/>
                  </a:lnTo>
                  <a:lnTo>
                    <a:pt x="5883750" y="625924"/>
                  </a:lnTo>
                  <a:cubicBezTo>
                    <a:pt x="5837456" y="604015"/>
                    <a:pt x="5794973" y="576772"/>
                    <a:pt x="5760872" y="537529"/>
                  </a:cubicBezTo>
                  <a:cubicBezTo>
                    <a:pt x="5756492" y="532385"/>
                    <a:pt x="5747727" y="530479"/>
                    <a:pt x="5740487" y="528765"/>
                  </a:cubicBezTo>
                  <a:cubicBezTo>
                    <a:pt x="5728677" y="525906"/>
                    <a:pt x="5716484" y="523241"/>
                    <a:pt x="5704482" y="522858"/>
                  </a:cubicBezTo>
                  <a:cubicBezTo>
                    <a:pt x="5646188" y="520954"/>
                    <a:pt x="5600466" y="494284"/>
                    <a:pt x="5562745" y="451610"/>
                  </a:cubicBezTo>
                  <a:lnTo>
                    <a:pt x="5547577" y="442037"/>
                  </a:lnTo>
                  <a:lnTo>
                    <a:pt x="5531693" y="452183"/>
                  </a:lnTo>
                  <a:lnTo>
                    <a:pt x="5531691" y="452184"/>
                  </a:lnTo>
                  <a:lnTo>
                    <a:pt x="5520421" y="460582"/>
                  </a:lnTo>
                  <a:lnTo>
                    <a:pt x="5507667" y="462803"/>
                  </a:lnTo>
                  <a:lnTo>
                    <a:pt x="5507666" y="462803"/>
                  </a:lnTo>
                  <a:cubicBezTo>
                    <a:pt x="5498831" y="462755"/>
                    <a:pt x="5489496" y="460183"/>
                    <a:pt x="5480636" y="458278"/>
                  </a:cubicBezTo>
                  <a:cubicBezTo>
                    <a:pt x="5462350" y="454468"/>
                    <a:pt x="5443869" y="450466"/>
                    <a:pt x="5425581" y="446656"/>
                  </a:cubicBezTo>
                  <a:cubicBezTo>
                    <a:pt x="5412056" y="443990"/>
                    <a:pt x="5398720" y="441704"/>
                    <a:pt x="5385383" y="438465"/>
                  </a:cubicBezTo>
                  <a:lnTo>
                    <a:pt x="5355013" y="433589"/>
                  </a:lnTo>
                  <a:lnTo>
                    <a:pt x="5321350" y="437509"/>
                  </a:lnTo>
                  <a:lnTo>
                    <a:pt x="5272796" y="462468"/>
                  </a:lnTo>
                  <a:lnTo>
                    <a:pt x="5243613" y="478254"/>
                  </a:lnTo>
                  <a:lnTo>
                    <a:pt x="5229433" y="485925"/>
                  </a:lnTo>
                  <a:cubicBezTo>
                    <a:pt x="5213597" y="489759"/>
                    <a:pt x="5196594" y="489711"/>
                    <a:pt x="5179067" y="486091"/>
                  </a:cubicBezTo>
                  <a:lnTo>
                    <a:pt x="5179066" y="486091"/>
                  </a:lnTo>
                  <a:cubicBezTo>
                    <a:pt x="5176875" y="485615"/>
                    <a:pt x="5174399" y="484425"/>
                    <a:pt x="5172089" y="483545"/>
                  </a:cubicBezTo>
                  <a:lnTo>
                    <a:pt x="5166113" y="482853"/>
                  </a:lnTo>
                  <a:lnTo>
                    <a:pt x="5133224" y="489569"/>
                  </a:lnTo>
                  <a:lnTo>
                    <a:pt x="5133223" y="489569"/>
                  </a:lnTo>
                  <a:lnTo>
                    <a:pt x="5133219" y="489567"/>
                  </a:lnTo>
                  <a:lnTo>
                    <a:pt x="5102460" y="482424"/>
                  </a:lnTo>
                  <a:lnTo>
                    <a:pt x="5087443" y="476540"/>
                  </a:lnTo>
                  <a:lnTo>
                    <a:pt x="5087422" y="476534"/>
                  </a:lnTo>
                  <a:lnTo>
                    <a:pt x="5070584" y="470217"/>
                  </a:lnTo>
                  <a:lnTo>
                    <a:pt x="5041527" y="463422"/>
                  </a:lnTo>
                  <a:lnTo>
                    <a:pt x="5041520" y="463420"/>
                  </a:lnTo>
                  <a:cubicBezTo>
                    <a:pt x="5022851" y="462278"/>
                    <a:pt x="5003800" y="448180"/>
                    <a:pt x="4987036" y="436941"/>
                  </a:cubicBezTo>
                  <a:lnTo>
                    <a:pt x="4957452" y="419659"/>
                  </a:lnTo>
                  <a:lnTo>
                    <a:pt x="4933804" y="412107"/>
                  </a:lnTo>
                  <a:lnTo>
                    <a:pt x="4912168" y="413509"/>
                  </a:lnTo>
                  <a:cubicBezTo>
                    <a:pt x="4904357" y="415271"/>
                    <a:pt x="4896713" y="415783"/>
                    <a:pt x="4889275" y="415214"/>
                  </a:cubicBezTo>
                  <a:lnTo>
                    <a:pt x="4889274" y="415214"/>
                  </a:lnTo>
                  <a:lnTo>
                    <a:pt x="4867613" y="410436"/>
                  </a:lnTo>
                  <a:lnTo>
                    <a:pt x="4863342" y="407685"/>
                  </a:lnTo>
                  <a:lnTo>
                    <a:pt x="4857316" y="405935"/>
                  </a:lnTo>
                  <a:cubicBezTo>
                    <a:pt x="4847213" y="400792"/>
                    <a:pt x="4837702" y="393791"/>
                    <a:pt x="4828915" y="385504"/>
                  </a:cubicBezTo>
                  <a:lnTo>
                    <a:pt x="4800482" y="370668"/>
                  </a:lnTo>
                  <a:lnTo>
                    <a:pt x="4767764" y="371977"/>
                  </a:lnTo>
                  <a:cubicBezTo>
                    <a:pt x="4738235" y="377883"/>
                    <a:pt x="4707564" y="378265"/>
                    <a:pt x="4677655" y="381884"/>
                  </a:cubicBezTo>
                  <a:cubicBezTo>
                    <a:pt x="4671176" y="382646"/>
                    <a:pt x="4662986" y="385314"/>
                    <a:pt x="4659174" y="389886"/>
                  </a:cubicBezTo>
                  <a:cubicBezTo>
                    <a:pt x="4612500" y="446656"/>
                    <a:pt x="4546776" y="447228"/>
                    <a:pt x="4482004" y="449896"/>
                  </a:cubicBezTo>
                  <a:cubicBezTo>
                    <a:pt x="4442761" y="451610"/>
                    <a:pt x="4403325" y="451610"/>
                    <a:pt x="4363890" y="450658"/>
                  </a:cubicBezTo>
                  <a:lnTo>
                    <a:pt x="4363889" y="450658"/>
                  </a:lnTo>
                  <a:cubicBezTo>
                    <a:pt x="4350553" y="450466"/>
                    <a:pt x="4336456" y="447418"/>
                    <a:pt x="4324644" y="441704"/>
                  </a:cubicBezTo>
                  <a:cubicBezTo>
                    <a:pt x="4300069" y="429701"/>
                    <a:pt x="4277400" y="414081"/>
                    <a:pt x="4253013" y="401888"/>
                  </a:cubicBezTo>
                  <a:close/>
                  <a:moveTo>
                    <a:pt x="4165382" y="392362"/>
                  </a:moveTo>
                  <a:lnTo>
                    <a:pt x="4165383" y="392362"/>
                  </a:lnTo>
                  <a:lnTo>
                    <a:pt x="4192387" y="396267"/>
                  </a:lnTo>
                  <a:lnTo>
                    <a:pt x="4192386" y="396267"/>
                  </a:lnTo>
                  <a:cubicBezTo>
                    <a:pt x="4182766" y="396363"/>
                    <a:pt x="4173479" y="395791"/>
                    <a:pt x="4165382" y="392362"/>
                  </a:cubicBezTo>
                  <a:close/>
                  <a:moveTo>
                    <a:pt x="3885337" y="379980"/>
                  </a:moveTo>
                  <a:lnTo>
                    <a:pt x="3885338" y="379980"/>
                  </a:lnTo>
                  <a:lnTo>
                    <a:pt x="3885341" y="379982"/>
                  </a:lnTo>
                  <a:lnTo>
                    <a:pt x="3962157" y="411865"/>
                  </a:lnTo>
                  <a:lnTo>
                    <a:pt x="3962159" y="411865"/>
                  </a:lnTo>
                  <a:lnTo>
                    <a:pt x="4043837" y="396173"/>
                  </a:lnTo>
                  <a:lnTo>
                    <a:pt x="4043838" y="396172"/>
                  </a:lnTo>
                  <a:cubicBezTo>
                    <a:pt x="4063841" y="387409"/>
                    <a:pt x="4083701" y="382027"/>
                    <a:pt x="4103824" y="381051"/>
                  </a:cubicBezTo>
                  <a:lnTo>
                    <a:pt x="4103825" y="381051"/>
                  </a:lnTo>
                  <a:lnTo>
                    <a:pt x="4134255" y="383018"/>
                  </a:lnTo>
                  <a:lnTo>
                    <a:pt x="4165381" y="392362"/>
                  </a:lnTo>
                  <a:lnTo>
                    <a:pt x="4103825" y="381051"/>
                  </a:lnTo>
                  <a:lnTo>
                    <a:pt x="4043839" y="396172"/>
                  </a:lnTo>
                  <a:lnTo>
                    <a:pt x="4043837" y="396173"/>
                  </a:lnTo>
                  <a:lnTo>
                    <a:pt x="4002409" y="409475"/>
                  </a:lnTo>
                  <a:lnTo>
                    <a:pt x="3962159" y="411865"/>
                  </a:lnTo>
                  <a:lnTo>
                    <a:pt x="3962158" y="411865"/>
                  </a:lnTo>
                  <a:lnTo>
                    <a:pt x="3962157" y="411865"/>
                  </a:lnTo>
                  <a:lnTo>
                    <a:pt x="3923124" y="402361"/>
                  </a:lnTo>
                  <a:lnTo>
                    <a:pt x="3885341" y="379982"/>
                  </a:lnTo>
                  <a:close/>
                  <a:moveTo>
                    <a:pt x="3669899" y="394577"/>
                  </a:moveTo>
                  <a:lnTo>
                    <a:pt x="3680163" y="397173"/>
                  </a:lnTo>
                  <a:lnTo>
                    <a:pt x="3734836" y="393125"/>
                  </a:lnTo>
                  <a:lnTo>
                    <a:pt x="3734837" y="393125"/>
                  </a:lnTo>
                  <a:cubicBezTo>
                    <a:pt x="3741315" y="392173"/>
                    <a:pt x="3749125" y="390839"/>
                    <a:pt x="3754652" y="393507"/>
                  </a:cubicBezTo>
                  <a:lnTo>
                    <a:pt x="3789775" y="399864"/>
                  </a:lnTo>
                  <a:lnTo>
                    <a:pt x="3822471" y="384932"/>
                  </a:lnTo>
                  <a:cubicBezTo>
                    <a:pt x="3831901" y="377884"/>
                    <a:pt x="3842045" y="372264"/>
                    <a:pt x="3852618" y="370597"/>
                  </a:cubicBezTo>
                  <a:lnTo>
                    <a:pt x="3852619" y="370597"/>
                  </a:lnTo>
                  <a:lnTo>
                    <a:pt x="3868763" y="371377"/>
                  </a:lnTo>
                  <a:lnTo>
                    <a:pt x="3885336" y="379980"/>
                  </a:lnTo>
                  <a:lnTo>
                    <a:pt x="3852619" y="370597"/>
                  </a:lnTo>
                  <a:lnTo>
                    <a:pt x="3822472" y="384932"/>
                  </a:lnTo>
                  <a:cubicBezTo>
                    <a:pt x="3811613" y="393124"/>
                    <a:pt x="3800896" y="398269"/>
                    <a:pt x="3789776" y="399864"/>
                  </a:cubicBezTo>
                  <a:lnTo>
                    <a:pt x="3789775" y="399864"/>
                  </a:lnTo>
                  <a:cubicBezTo>
                    <a:pt x="3778654" y="401460"/>
                    <a:pt x="3767129" y="399507"/>
                    <a:pt x="3754651" y="393507"/>
                  </a:cubicBezTo>
                  <a:lnTo>
                    <a:pt x="3734837" y="393125"/>
                  </a:lnTo>
                  <a:lnTo>
                    <a:pt x="3680163" y="397173"/>
                  </a:lnTo>
                  <a:lnTo>
                    <a:pt x="3680162" y="397173"/>
                  </a:lnTo>
                  <a:close/>
                  <a:moveTo>
                    <a:pt x="2836171" y="465063"/>
                  </a:moveTo>
                  <a:lnTo>
                    <a:pt x="2848792" y="456372"/>
                  </a:lnTo>
                  <a:cubicBezTo>
                    <a:pt x="2865009" y="451372"/>
                    <a:pt x="2881306" y="445515"/>
                    <a:pt x="2897784" y="440769"/>
                  </a:cubicBezTo>
                  <a:lnTo>
                    <a:pt x="2903549" y="439740"/>
                  </a:lnTo>
                  <a:lnTo>
                    <a:pt x="2914327" y="436466"/>
                  </a:lnTo>
                  <a:lnTo>
                    <a:pt x="2947858" y="431835"/>
                  </a:lnTo>
                  <a:lnTo>
                    <a:pt x="2947861" y="431834"/>
                  </a:lnTo>
                  <a:lnTo>
                    <a:pt x="2947862" y="431834"/>
                  </a:lnTo>
                  <a:cubicBezTo>
                    <a:pt x="2959156" y="431465"/>
                    <a:pt x="2970575" y="432465"/>
                    <a:pt x="2982148" y="435418"/>
                  </a:cubicBezTo>
                  <a:lnTo>
                    <a:pt x="3077401" y="447111"/>
                  </a:lnTo>
                  <a:lnTo>
                    <a:pt x="3172653" y="434656"/>
                  </a:lnTo>
                  <a:cubicBezTo>
                    <a:pt x="3276479" y="408747"/>
                    <a:pt x="3380304" y="381315"/>
                    <a:pt x="3489466" y="387029"/>
                  </a:cubicBezTo>
                  <a:cubicBezTo>
                    <a:pt x="3507562" y="387981"/>
                    <a:pt x="3529089" y="376360"/>
                    <a:pt x="3544712" y="364930"/>
                  </a:cubicBezTo>
                  <a:cubicBezTo>
                    <a:pt x="3559667" y="354072"/>
                    <a:pt x="3566811" y="348213"/>
                    <a:pt x="3574407" y="347308"/>
                  </a:cubicBezTo>
                  <a:lnTo>
                    <a:pt x="3574408" y="347308"/>
                  </a:lnTo>
                  <a:cubicBezTo>
                    <a:pt x="3582004" y="346403"/>
                    <a:pt x="3590053" y="350452"/>
                    <a:pt x="3606817" y="359406"/>
                  </a:cubicBezTo>
                  <a:cubicBezTo>
                    <a:pt x="3614819" y="363788"/>
                    <a:pt x="3624725" y="366454"/>
                    <a:pt x="3630632" y="372932"/>
                  </a:cubicBezTo>
                  <a:lnTo>
                    <a:pt x="3651953" y="388826"/>
                  </a:lnTo>
                  <a:lnTo>
                    <a:pt x="3630631" y="372932"/>
                  </a:lnTo>
                  <a:cubicBezTo>
                    <a:pt x="3624724" y="366454"/>
                    <a:pt x="3614818" y="363788"/>
                    <a:pt x="3606816" y="359406"/>
                  </a:cubicBezTo>
                  <a:cubicBezTo>
                    <a:pt x="3598434" y="354929"/>
                    <a:pt x="3592231" y="351678"/>
                    <a:pt x="3587173" y="349660"/>
                  </a:cubicBezTo>
                  <a:lnTo>
                    <a:pt x="3574407" y="347308"/>
                  </a:lnTo>
                  <a:lnTo>
                    <a:pt x="3562320" y="352387"/>
                  </a:lnTo>
                  <a:cubicBezTo>
                    <a:pt x="3557715" y="355322"/>
                    <a:pt x="3552190" y="359501"/>
                    <a:pt x="3544713" y="364930"/>
                  </a:cubicBezTo>
                  <a:cubicBezTo>
                    <a:pt x="3529090" y="376360"/>
                    <a:pt x="3507563" y="387981"/>
                    <a:pt x="3489467" y="387029"/>
                  </a:cubicBezTo>
                  <a:cubicBezTo>
                    <a:pt x="3380305" y="381315"/>
                    <a:pt x="3276480" y="408747"/>
                    <a:pt x="3172654" y="434656"/>
                  </a:cubicBezTo>
                  <a:cubicBezTo>
                    <a:pt x="3140649" y="442658"/>
                    <a:pt x="3109025" y="446896"/>
                    <a:pt x="3077401" y="447111"/>
                  </a:cubicBezTo>
                  <a:lnTo>
                    <a:pt x="3077400" y="447111"/>
                  </a:lnTo>
                  <a:cubicBezTo>
                    <a:pt x="3045776" y="447325"/>
                    <a:pt x="3014152" y="443515"/>
                    <a:pt x="2982147" y="435418"/>
                  </a:cubicBezTo>
                  <a:lnTo>
                    <a:pt x="2947862" y="431834"/>
                  </a:lnTo>
                  <a:lnTo>
                    <a:pt x="2947858" y="431835"/>
                  </a:lnTo>
                  <a:lnTo>
                    <a:pt x="2903549" y="439740"/>
                  </a:lnTo>
                  <a:lnTo>
                    <a:pt x="2848793" y="456372"/>
                  </a:lnTo>
                  <a:cubicBezTo>
                    <a:pt x="2844316" y="457705"/>
                    <a:pt x="2839982" y="460991"/>
                    <a:pt x="2836172" y="465063"/>
                  </a:cubicBezTo>
                  <a:close/>
                  <a:moveTo>
                    <a:pt x="1268757" y="18376"/>
                  </a:moveTo>
                  <a:cubicBezTo>
                    <a:pt x="1275401" y="18828"/>
                    <a:pt x="1281688" y="20400"/>
                    <a:pt x="1286069" y="23543"/>
                  </a:cubicBezTo>
                  <a:cubicBezTo>
                    <a:pt x="1306929" y="38116"/>
                    <a:pt x="1328552" y="44356"/>
                    <a:pt x="1350627" y="45880"/>
                  </a:cubicBezTo>
                  <a:lnTo>
                    <a:pt x="1413839" y="40286"/>
                  </a:lnTo>
                  <a:lnTo>
                    <a:pt x="1350626" y="45881"/>
                  </a:lnTo>
                  <a:cubicBezTo>
                    <a:pt x="1328551" y="44356"/>
                    <a:pt x="1306929" y="38117"/>
                    <a:pt x="1286068" y="23543"/>
                  </a:cubicBezTo>
                  <a:close/>
                  <a:moveTo>
                    <a:pt x="313532" y="14019"/>
                  </a:moveTo>
                  <a:lnTo>
                    <a:pt x="313533" y="14018"/>
                  </a:lnTo>
                  <a:cubicBezTo>
                    <a:pt x="316389" y="9826"/>
                    <a:pt x="330298" y="12112"/>
                    <a:pt x="338870" y="13446"/>
                  </a:cubicBezTo>
                  <a:lnTo>
                    <a:pt x="338902" y="13453"/>
                  </a:lnTo>
                  <a:lnTo>
                    <a:pt x="395639" y="23353"/>
                  </a:lnTo>
                  <a:lnTo>
                    <a:pt x="367327" y="19543"/>
                  </a:lnTo>
                  <a:lnTo>
                    <a:pt x="338902" y="13453"/>
                  </a:lnTo>
                  <a:lnTo>
                    <a:pt x="338869" y="13447"/>
                  </a:lnTo>
                  <a:cubicBezTo>
                    <a:pt x="334583" y="12780"/>
                    <a:pt x="328963" y="11875"/>
                    <a:pt x="324057" y="11661"/>
                  </a:cubicBezTo>
                  <a:close/>
                  <a:moveTo>
                    <a:pt x="281567" y="36346"/>
                  </a:moveTo>
                  <a:lnTo>
                    <a:pt x="295414" y="31451"/>
                  </a:lnTo>
                  <a:lnTo>
                    <a:pt x="295414" y="31452"/>
                  </a:lnTo>
                  <a:close/>
                  <a:moveTo>
                    <a:pt x="24485" y="23026"/>
                  </a:moveTo>
                  <a:lnTo>
                    <a:pt x="74128" y="20763"/>
                  </a:lnTo>
                  <a:cubicBezTo>
                    <a:pt x="91491" y="21686"/>
                    <a:pt x="108702" y="23996"/>
                    <a:pt x="125860" y="26687"/>
                  </a:cubicBezTo>
                  <a:lnTo>
                    <a:pt x="153386" y="31082"/>
                  </a:lnTo>
                  <a:lnTo>
                    <a:pt x="228943" y="39355"/>
                  </a:lnTo>
                  <a:lnTo>
                    <a:pt x="177270" y="34896"/>
                  </a:lnTo>
                  <a:lnTo>
                    <a:pt x="153386" y="31082"/>
                  </a:lnTo>
                  <a:lnTo>
                    <a:pt x="151568" y="30883"/>
                  </a:lnTo>
                  <a:cubicBezTo>
                    <a:pt x="125875" y="26653"/>
                    <a:pt x="100173" y="22148"/>
                    <a:pt x="74128" y="20764"/>
                  </a:cubicBezTo>
                  <a:close/>
                  <a:moveTo>
                    <a:pt x="0" y="29969"/>
                  </a:moveTo>
                  <a:lnTo>
                    <a:pt x="0" y="494077"/>
                  </a:lnTo>
                  <a:lnTo>
                    <a:pt x="2816" y="492950"/>
                  </a:lnTo>
                  <a:cubicBezTo>
                    <a:pt x="21485" y="484568"/>
                    <a:pt x="43011" y="481900"/>
                    <a:pt x="63586" y="478851"/>
                  </a:cubicBezTo>
                  <a:cubicBezTo>
                    <a:pt x="101307" y="473327"/>
                    <a:pt x="139218" y="469897"/>
                    <a:pt x="176938" y="464945"/>
                  </a:cubicBezTo>
                  <a:cubicBezTo>
                    <a:pt x="184940" y="463801"/>
                    <a:pt x="194084" y="461707"/>
                    <a:pt x="200181" y="456943"/>
                  </a:cubicBezTo>
                  <a:cubicBezTo>
                    <a:pt x="241900" y="424938"/>
                    <a:pt x="292578" y="415985"/>
                    <a:pt x="340773" y="419031"/>
                  </a:cubicBezTo>
                  <a:cubicBezTo>
                    <a:pt x="378685" y="421320"/>
                    <a:pt x="415834" y="423034"/>
                    <a:pt x="453363" y="419796"/>
                  </a:cubicBezTo>
                  <a:cubicBezTo>
                    <a:pt x="456221" y="419604"/>
                    <a:pt x="460031" y="419986"/>
                    <a:pt x="462125" y="421510"/>
                  </a:cubicBezTo>
                  <a:cubicBezTo>
                    <a:pt x="475080" y="431606"/>
                    <a:pt x="488606" y="432368"/>
                    <a:pt x="505181" y="434082"/>
                  </a:cubicBezTo>
                  <a:cubicBezTo>
                    <a:pt x="528614" y="436560"/>
                    <a:pt x="550140" y="434844"/>
                    <a:pt x="571859" y="430654"/>
                  </a:cubicBezTo>
                  <a:cubicBezTo>
                    <a:pt x="587671" y="427606"/>
                    <a:pt x="603672" y="421320"/>
                    <a:pt x="617771" y="413317"/>
                  </a:cubicBezTo>
                  <a:cubicBezTo>
                    <a:pt x="637391" y="402077"/>
                    <a:pt x="656254" y="397697"/>
                    <a:pt x="674922" y="412555"/>
                  </a:cubicBezTo>
                  <a:cubicBezTo>
                    <a:pt x="695115" y="428368"/>
                    <a:pt x="717976" y="422844"/>
                    <a:pt x="740267" y="423414"/>
                  </a:cubicBezTo>
                  <a:cubicBezTo>
                    <a:pt x="749981" y="423606"/>
                    <a:pt x="760269" y="423224"/>
                    <a:pt x="769604" y="425700"/>
                  </a:cubicBezTo>
                  <a:cubicBezTo>
                    <a:pt x="796654" y="432750"/>
                    <a:pt x="822755" y="443418"/>
                    <a:pt x="850188" y="448180"/>
                  </a:cubicBezTo>
                  <a:cubicBezTo>
                    <a:pt x="865429" y="450847"/>
                    <a:pt x="882383" y="446084"/>
                    <a:pt x="898197" y="442656"/>
                  </a:cubicBezTo>
                  <a:cubicBezTo>
                    <a:pt x="914199" y="439036"/>
                    <a:pt x="930010" y="433512"/>
                    <a:pt x="945443" y="427796"/>
                  </a:cubicBezTo>
                  <a:cubicBezTo>
                    <a:pt x="955919" y="423986"/>
                    <a:pt x="967349" y="420366"/>
                    <a:pt x="975732" y="413507"/>
                  </a:cubicBezTo>
                  <a:cubicBezTo>
                    <a:pt x="994784" y="397887"/>
                    <a:pt x="1014405" y="395219"/>
                    <a:pt x="1036886" y="403411"/>
                  </a:cubicBezTo>
                  <a:cubicBezTo>
                    <a:pt x="1040314" y="404745"/>
                    <a:pt x="1044314" y="404745"/>
                    <a:pt x="1048124" y="404935"/>
                  </a:cubicBezTo>
                  <a:cubicBezTo>
                    <a:pt x="1109090" y="408935"/>
                    <a:pt x="1170050" y="411413"/>
                    <a:pt x="1230632" y="417509"/>
                  </a:cubicBezTo>
                  <a:cubicBezTo>
                    <a:pt x="1255205" y="419986"/>
                    <a:pt x="1278828" y="430844"/>
                    <a:pt x="1303023" y="437702"/>
                  </a:cubicBezTo>
                  <a:cubicBezTo>
                    <a:pt x="1307977" y="439036"/>
                    <a:pt x="1313503" y="441132"/>
                    <a:pt x="1318455" y="440178"/>
                  </a:cubicBezTo>
                  <a:cubicBezTo>
                    <a:pt x="1372367" y="430654"/>
                    <a:pt x="1422853" y="444560"/>
                    <a:pt x="1472574" y="462849"/>
                  </a:cubicBezTo>
                  <a:cubicBezTo>
                    <a:pt x="1477716" y="464755"/>
                    <a:pt x="1484003" y="464183"/>
                    <a:pt x="1489719" y="463801"/>
                  </a:cubicBezTo>
                  <a:cubicBezTo>
                    <a:pt x="1505723" y="462469"/>
                    <a:pt x="1523058" y="455801"/>
                    <a:pt x="1537536" y="459801"/>
                  </a:cubicBezTo>
                  <a:cubicBezTo>
                    <a:pt x="1576018" y="470851"/>
                    <a:pt x="1614119" y="484186"/>
                    <a:pt x="1650316" y="500950"/>
                  </a:cubicBezTo>
                  <a:cubicBezTo>
                    <a:pt x="1687085" y="517905"/>
                    <a:pt x="1721184" y="532193"/>
                    <a:pt x="1763286" y="515049"/>
                  </a:cubicBezTo>
                  <a:cubicBezTo>
                    <a:pt x="1781193" y="507808"/>
                    <a:pt x="1804815" y="512953"/>
                    <a:pt x="1825392" y="514857"/>
                  </a:cubicBezTo>
                  <a:cubicBezTo>
                    <a:pt x="1840440" y="516381"/>
                    <a:pt x="1854919" y="524955"/>
                    <a:pt x="1869779" y="524955"/>
                  </a:cubicBezTo>
                  <a:cubicBezTo>
                    <a:pt x="1909407" y="524955"/>
                    <a:pt x="1944648" y="535051"/>
                    <a:pt x="1978939" y="555626"/>
                  </a:cubicBezTo>
                  <a:cubicBezTo>
                    <a:pt x="1992278" y="563626"/>
                    <a:pt x="2013042" y="558292"/>
                    <a:pt x="2030377" y="560388"/>
                  </a:cubicBezTo>
                  <a:cubicBezTo>
                    <a:pt x="2048667" y="562864"/>
                    <a:pt x="2067524" y="565150"/>
                    <a:pt x="2085053" y="570677"/>
                  </a:cubicBezTo>
                  <a:cubicBezTo>
                    <a:pt x="2130392" y="585155"/>
                    <a:pt x="2175162" y="601538"/>
                    <a:pt x="2220311" y="616778"/>
                  </a:cubicBezTo>
                  <a:cubicBezTo>
                    <a:pt x="2257458" y="629353"/>
                    <a:pt x="2294038" y="619446"/>
                    <a:pt x="2330805" y="614112"/>
                  </a:cubicBezTo>
                  <a:cubicBezTo>
                    <a:pt x="2353858" y="610682"/>
                    <a:pt x="2375382" y="602490"/>
                    <a:pt x="2401291" y="614682"/>
                  </a:cubicBezTo>
                  <a:cubicBezTo>
                    <a:pt x="2426058" y="626304"/>
                    <a:pt x="2457491" y="623636"/>
                    <a:pt x="2485306" y="629923"/>
                  </a:cubicBezTo>
                  <a:cubicBezTo>
                    <a:pt x="2508741" y="635257"/>
                    <a:pt x="2531408" y="643831"/>
                    <a:pt x="2554078" y="652213"/>
                  </a:cubicBezTo>
                  <a:cubicBezTo>
                    <a:pt x="2584941" y="663644"/>
                    <a:pt x="2615420" y="675644"/>
                    <a:pt x="2649142" y="669930"/>
                  </a:cubicBezTo>
                  <a:cubicBezTo>
                    <a:pt x="2687435" y="663452"/>
                    <a:pt x="2713722" y="687836"/>
                    <a:pt x="2743825" y="704031"/>
                  </a:cubicBezTo>
                  <a:cubicBezTo>
                    <a:pt x="2764589" y="715079"/>
                    <a:pt x="2787258" y="723272"/>
                    <a:pt x="2809929" y="730130"/>
                  </a:cubicBezTo>
                  <a:cubicBezTo>
                    <a:pt x="2840218" y="739084"/>
                    <a:pt x="2871461" y="744418"/>
                    <a:pt x="2901942" y="753181"/>
                  </a:cubicBezTo>
                  <a:cubicBezTo>
                    <a:pt x="2948046" y="766325"/>
                    <a:pt x="2994721" y="776613"/>
                    <a:pt x="3042727" y="769373"/>
                  </a:cubicBezTo>
                  <a:cubicBezTo>
                    <a:pt x="3064826" y="766135"/>
                    <a:pt x="3085402" y="766325"/>
                    <a:pt x="3107499" y="771089"/>
                  </a:cubicBezTo>
                  <a:cubicBezTo>
                    <a:pt x="3143694" y="778899"/>
                    <a:pt x="3180843" y="779852"/>
                    <a:pt x="3209992" y="808998"/>
                  </a:cubicBezTo>
                  <a:cubicBezTo>
                    <a:pt x="3220279" y="819287"/>
                    <a:pt x="3238757" y="821953"/>
                    <a:pt x="3253808" y="827287"/>
                  </a:cubicBezTo>
                  <a:cubicBezTo>
                    <a:pt x="3271144" y="833575"/>
                    <a:pt x="3283907" y="830335"/>
                    <a:pt x="3293243" y="812047"/>
                  </a:cubicBezTo>
                  <a:cubicBezTo>
                    <a:pt x="3297433" y="803856"/>
                    <a:pt x="3309436" y="795854"/>
                    <a:pt x="3318770" y="794520"/>
                  </a:cubicBezTo>
                  <a:cubicBezTo>
                    <a:pt x="3346775" y="790520"/>
                    <a:pt x="3372494" y="796426"/>
                    <a:pt x="3399545" y="809381"/>
                  </a:cubicBezTo>
                  <a:cubicBezTo>
                    <a:pt x="3424882" y="821573"/>
                    <a:pt x="3456507" y="820239"/>
                    <a:pt x="3485274" y="825001"/>
                  </a:cubicBezTo>
                  <a:cubicBezTo>
                    <a:pt x="3505656" y="828431"/>
                    <a:pt x="3526041" y="835479"/>
                    <a:pt x="3546616" y="835479"/>
                  </a:cubicBezTo>
                  <a:cubicBezTo>
                    <a:pt x="3572145" y="835479"/>
                    <a:pt x="3597481" y="829383"/>
                    <a:pt x="3623200" y="827097"/>
                  </a:cubicBezTo>
                  <a:cubicBezTo>
                    <a:pt x="3643203" y="825193"/>
                    <a:pt x="3663588" y="825955"/>
                    <a:pt x="3683590" y="823669"/>
                  </a:cubicBezTo>
                  <a:cubicBezTo>
                    <a:pt x="3699975" y="821953"/>
                    <a:pt x="3716167" y="817573"/>
                    <a:pt x="3732360" y="813953"/>
                  </a:cubicBezTo>
                  <a:cubicBezTo>
                    <a:pt x="3738266" y="812619"/>
                    <a:pt x="3744172" y="807474"/>
                    <a:pt x="3749505" y="808236"/>
                  </a:cubicBezTo>
                  <a:cubicBezTo>
                    <a:pt x="3802466" y="816429"/>
                    <a:pt x="3840568" y="779852"/>
                    <a:pt x="3885337" y="763659"/>
                  </a:cubicBezTo>
                  <a:cubicBezTo>
                    <a:pt x="3932393" y="746512"/>
                    <a:pt x="3977924" y="720224"/>
                    <a:pt x="4030502" y="728034"/>
                  </a:cubicBezTo>
                  <a:cubicBezTo>
                    <a:pt x="4062317" y="732796"/>
                    <a:pt x="4092988" y="743846"/>
                    <a:pt x="4124613" y="750515"/>
                  </a:cubicBezTo>
                  <a:cubicBezTo>
                    <a:pt x="4135853" y="752801"/>
                    <a:pt x="4148426" y="752419"/>
                    <a:pt x="4159666" y="750133"/>
                  </a:cubicBezTo>
                  <a:cubicBezTo>
                    <a:pt x="4213960" y="739654"/>
                    <a:pt x="4267492" y="738130"/>
                    <a:pt x="4320836" y="755277"/>
                  </a:cubicBezTo>
                  <a:cubicBezTo>
                    <a:pt x="4329978" y="758135"/>
                    <a:pt x="4339694" y="760801"/>
                    <a:pt x="4349221" y="760801"/>
                  </a:cubicBezTo>
                  <a:cubicBezTo>
                    <a:pt x="4401418" y="760801"/>
                    <a:pt x="4452664" y="756801"/>
                    <a:pt x="4502578" y="738130"/>
                  </a:cubicBezTo>
                  <a:cubicBezTo>
                    <a:pt x="4519342" y="731844"/>
                    <a:pt x="4539727" y="735844"/>
                    <a:pt x="4558206" y="734320"/>
                  </a:cubicBezTo>
                  <a:cubicBezTo>
                    <a:pt x="4575350" y="732988"/>
                    <a:pt x="4592877" y="732416"/>
                    <a:pt x="4609451" y="728034"/>
                  </a:cubicBezTo>
                  <a:cubicBezTo>
                    <a:pt x="4633646" y="721558"/>
                    <a:pt x="4656125" y="720796"/>
                    <a:pt x="4681082" y="726510"/>
                  </a:cubicBezTo>
                  <a:cubicBezTo>
                    <a:pt x="4704894" y="731844"/>
                    <a:pt x="4730613" y="729178"/>
                    <a:pt x="4755380" y="729368"/>
                  </a:cubicBezTo>
                  <a:cubicBezTo>
                    <a:pt x="4783003" y="729558"/>
                    <a:pt x="4810626" y="729748"/>
                    <a:pt x="4838249" y="728796"/>
                  </a:cubicBezTo>
                  <a:cubicBezTo>
                    <a:pt x="4849299" y="728416"/>
                    <a:pt x="4861872" y="720796"/>
                    <a:pt x="4871018" y="723844"/>
                  </a:cubicBezTo>
                  <a:cubicBezTo>
                    <a:pt x="4900545" y="734130"/>
                    <a:pt x="4930074" y="721748"/>
                    <a:pt x="4959601" y="727272"/>
                  </a:cubicBezTo>
                  <a:cubicBezTo>
                    <a:pt x="4974081" y="730130"/>
                    <a:pt x="4990464" y="722320"/>
                    <a:pt x="5006085" y="721558"/>
                  </a:cubicBezTo>
                  <a:cubicBezTo>
                    <a:pt x="5031613" y="720224"/>
                    <a:pt x="5057140" y="720796"/>
                    <a:pt x="5082669" y="720414"/>
                  </a:cubicBezTo>
                  <a:cubicBezTo>
                    <a:pt x="5091051" y="720224"/>
                    <a:pt x="5099244" y="719462"/>
                    <a:pt x="5107626" y="719079"/>
                  </a:cubicBezTo>
                  <a:cubicBezTo>
                    <a:pt x="5115056" y="718699"/>
                    <a:pt x="5122866" y="716985"/>
                    <a:pt x="5129915" y="718317"/>
                  </a:cubicBezTo>
                  <a:cubicBezTo>
                    <a:pt x="5155444" y="723082"/>
                    <a:pt x="5180590" y="730892"/>
                    <a:pt x="5206307" y="733940"/>
                  </a:cubicBezTo>
                  <a:cubicBezTo>
                    <a:pt x="5228596" y="736606"/>
                    <a:pt x="5251649" y="732988"/>
                    <a:pt x="5274128" y="734892"/>
                  </a:cubicBezTo>
                  <a:cubicBezTo>
                    <a:pt x="5313753" y="738130"/>
                    <a:pt x="5353378" y="743846"/>
                    <a:pt x="5393004" y="747466"/>
                  </a:cubicBezTo>
                  <a:cubicBezTo>
                    <a:pt x="5401578" y="748228"/>
                    <a:pt x="5410530" y="743464"/>
                    <a:pt x="5419294" y="743084"/>
                  </a:cubicBezTo>
                  <a:cubicBezTo>
                    <a:pt x="5446727" y="742132"/>
                    <a:pt x="5474160" y="741940"/>
                    <a:pt x="5501593" y="741370"/>
                  </a:cubicBezTo>
                  <a:cubicBezTo>
                    <a:pt x="5517214" y="741178"/>
                    <a:pt x="5533026" y="741750"/>
                    <a:pt x="5548459" y="740036"/>
                  </a:cubicBezTo>
                  <a:cubicBezTo>
                    <a:pt x="5568841" y="737750"/>
                    <a:pt x="5587320" y="734320"/>
                    <a:pt x="5606371" y="749180"/>
                  </a:cubicBezTo>
                  <a:cubicBezTo>
                    <a:pt x="5635710" y="772231"/>
                    <a:pt x="5673049" y="763277"/>
                    <a:pt x="5706958" y="768611"/>
                  </a:cubicBezTo>
                  <a:cubicBezTo>
                    <a:pt x="5715722" y="769945"/>
                    <a:pt x="5724677" y="770135"/>
                    <a:pt x="5733439" y="771659"/>
                  </a:cubicBezTo>
                  <a:cubicBezTo>
                    <a:pt x="5749633" y="774517"/>
                    <a:pt x="5765634" y="777755"/>
                    <a:pt x="5781829" y="780996"/>
                  </a:cubicBezTo>
                  <a:cubicBezTo>
                    <a:pt x="5784685" y="781566"/>
                    <a:pt x="5787923" y="781758"/>
                    <a:pt x="5790591" y="782710"/>
                  </a:cubicBezTo>
                  <a:cubicBezTo>
                    <a:pt x="5815168" y="790710"/>
                    <a:pt x="5839360" y="799854"/>
                    <a:pt x="5864317" y="806332"/>
                  </a:cubicBezTo>
                  <a:cubicBezTo>
                    <a:pt x="5876510" y="809571"/>
                    <a:pt x="5890036" y="809953"/>
                    <a:pt x="5902609" y="808236"/>
                  </a:cubicBezTo>
                  <a:cubicBezTo>
                    <a:pt x="5939376" y="803284"/>
                    <a:pt x="5975763" y="801188"/>
                    <a:pt x="6012722" y="808428"/>
                  </a:cubicBezTo>
                  <a:cubicBezTo>
                    <a:pt x="6027391" y="811285"/>
                    <a:pt x="6043775" y="806522"/>
                    <a:pt x="6059396" y="804808"/>
                  </a:cubicBezTo>
                  <a:cubicBezTo>
                    <a:pt x="6096735" y="800236"/>
                    <a:pt x="6134074" y="795282"/>
                    <a:pt x="6171604" y="790902"/>
                  </a:cubicBezTo>
                  <a:cubicBezTo>
                    <a:pt x="6195036" y="788234"/>
                    <a:pt x="6218659" y="786710"/>
                    <a:pt x="6242092" y="784044"/>
                  </a:cubicBezTo>
                  <a:cubicBezTo>
                    <a:pt x="6269143" y="780804"/>
                    <a:pt x="6296004" y="775851"/>
                    <a:pt x="6323057" y="773183"/>
                  </a:cubicBezTo>
                  <a:cubicBezTo>
                    <a:pt x="6353918" y="770135"/>
                    <a:pt x="6384971" y="769565"/>
                    <a:pt x="6415832" y="766325"/>
                  </a:cubicBezTo>
                  <a:cubicBezTo>
                    <a:pt x="6472224" y="760039"/>
                    <a:pt x="6528423" y="752609"/>
                    <a:pt x="6584811" y="745560"/>
                  </a:cubicBezTo>
                  <a:cubicBezTo>
                    <a:pt x="6639487" y="738702"/>
                    <a:pt x="6694163" y="732606"/>
                    <a:pt x="6748457" y="724034"/>
                  </a:cubicBezTo>
                  <a:cubicBezTo>
                    <a:pt x="6771318" y="720414"/>
                    <a:pt x="6793034" y="710507"/>
                    <a:pt x="6815515" y="704983"/>
                  </a:cubicBezTo>
                  <a:lnTo>
                    <a:pt x="6858000" y="695283"/>
                  </a:lnTo>
                  <a:lnTo>
                    <a:pt x="6858000" y="456"/>
                  </a:lnTo>
                  <a:lnTo>
                    <a:pt x="1687322" y="456"/>
                  </a:lnTo>
                  <a:lnTo>
                    <a:pt x="1697753" y="10970"/>
                  </a:lnTo>
                  <a:cubicBezTo>
                    <a:pt x="1707279" y="20877"/>
                    <a:pt x="1720423" y="27925"/>
                    <a:pt x="1733188" y="33639"/>
                  </a:cubicBezTo>
                  <a:cubicBezTo>
                    <a:pt x="1766335" y="48310"/>
                    <a:pt x="1800246" y="61454"/>
                    <a:pt x="1833775" y="75360"/>
                  </a:cubicBezTo>
                  <a:cubicBezTo>
                    <a:pt x="1837013" y="76694"/>
                    <a:pt x="1839679" y="80123"/>
                    <a:pt x="1842158" y="82981"/>
                  </a:cubicBezTo>
                  <a:cubicBezTo>
                    <a:pt x="1866922" y="113082"/>
                    <a:pt x="1891497" y="143371"/>
                    <a:pt x="1916454" y="173472"/>
                  </a:cubicBezTo>
                  <a:cubicBezTo>
                    <a:pt x="1921216" y="179186"/>
                    <a:pt x="1928076" y="183378"/>
                    <a:pt x="1933219" y="188902"/>
                  </a:cubicBezTo>
                  <a:cubicBezTo>
                    <a:pt x="1940459" y="196522"/>
                    <a:pt x="1949603" y="203763"/>
                    <a:pt x="1953413" y="212907"/>
                  </a:cubicBezTo>
                  <a:cubicBezTo>
                    <a:pt x="1965224" y="241672"/>
                    <a:pt x="1987894" y="254056"/>
                    <a:pt x="2016469" y="259390"/>
                  </a:cubicBezTo>
                  <a:cubicBezTo>
                    <a:pt x="2042570" y="264343"/>
                    <a:pt x="2068669" y="268535"/>
                    <a:pt x="2094578" y="274249"/>
                  </a:cubicBezTo>
                  <a:cubicBezTo>
                    <a:pt x="2126201" y="281107"/>
                    <a:pt x="2157636" y="288537"/>
                    <a:pt x="2188879" y="296920"/>
                  </a:cubicBezTo>
                  <a:cubicBezTo>
                    <a:pt x="2202404" y="300540"/>
                    <a:pt x="2216692" y="304730"/>
                    <a:pt x="2228314" y="312160"/>
                  </a:cubicBezTo>
                  <a:cubicBezTo>
                    <a:pt x="2260890" y="332735"/>
                    <a:pt x="2295753" y="346641"/>
                    <a:pt x="2334044" y="341117"/>
                  </a:cubicBezTo>
                  <a:cubicBezTo>
                    <a:pt x="2364715" y="336735"/>
                    <a:pt x="2390434" y="347975"/>
                    <a:pt x="2409485" y="365502"/>
                  </a:cubicBezTo>
                  <a:lnTo>
                    <a:pt x="2409487" y="365504"/>
                  </a:lnTo>
                  <a:lnTo>
                    <a:pt x="2463015" y="388434"/>
                  </a:lnTo>
                  <a:lnTo>
                    <a:pt x="2463017" y="388434"/>
                  </a:lnTo>
                  <a:lnTo>
                    <a:pt x="2518262" y="379792"/>
                  </a:lnTo>
                  <a:lnTo>
                    <a:pt x="2518263" y="379791"/>
                  </a:lnTo>
                  <a:cubicBezTo>
                    <a:pt x="2527789" y="377124"/>
                    <a:pt x="2536456" y="375980"/>
                    <a:pt x="2545005" y="376147"/>
                  </a:cubicBezTo>
                  <a:lnTo>
                    <a:pt x="2545006" y="376147"/>
                  </a:lnTo>
                  <a:cubicBezTo>
                    <a:pt x="2553555" y="376313"/>
                    <a:pt x="2561985" y="377790"/>
                    <a:pt x="2571034" y="380361"/>
                  </a:cubicBezTo>
                  <a:cubicBezTo>
                    <a:pt x="2612945" y="392363"/>
                    <a:pt x="2640950" y="424940"/>
                    <a:pt x="2668001" y="453514"/>
                  </a:cubicBezTo>
                  <a:cubicBezTo>
                    <a:pt x="2691054" y="477900"/>
                    <a:pt x="2716963" y="491615"/>
                    <a:pt x="2745348" y="501904"/>
                  </a:cubicBezTo>
                  <a:lnTo>
                    <a:pt x="2745351" y="501906"/>
                  </a:lnTo>
                  <a:lnTo>
                    <a:pt x="2778005" y="507825"/>
                  </a:lnTo>
                  <a:lnTo>
                    <a:pt x="2785439" y="507405"/>
                  </a:lnTo>
                  <a:lnTo>
                    <a:pt x="2811779" y="497326"/>
                  </a:lnTo>
                  <a:lnTo>
                    <a:pt x="2811786" y="497322"/>
                  </a:lnTo>
                  <a:lnTo>
                    <a:pt x="2811786" y="497323"/>
                  </a:lnTo>
                  <a:lnTo>
                    <a:pt x="2811779" y="497326"/>
                  </a:lnTo>
                  <a:lnTo>
                    <a:pt x="2793022" y="506976"/>
                  </a:lnTo>
                  <a:lnTo>
                    <a:pt x="2785439" y="507405"/>
                  </a:lnTo>
                  <a:lnTo>
                    <a:pt x="2782304" y="508605"/>
                  </a:lnTo>
                  <a:lnTo>
                    <a:pt x="2778005" y="507825"/>
                  </a:lnTo>
                  <a:lnTo>
                    <a:pt x="2770757" y="508235"/>
                  </a:lnTo>
                  <a:lnTo>
                    <a:pt x="2745351" y="501906"/>
                  </a:lnTo>
                  <a:lnTo>
                    <a:pt x="2745347" y="501904"/>
                  </a:lnTo>
                  <a:cubicBezTo>
                    <a:pt x="2716962" y="491615"/>
                    <a:pt x="2691053" y="477900"/>
                    <a:pt x="2668000" y="453514"/>
                  </a:cubicBezTo>
                  <a:cubicBezTo>
                    <a:pt x="2640949" y="424940"/>
                    <a:pt x="2612944" y="392363"/>
                    <a:pt x="2571033" y="380361"/>
                  </a:cubicBezTo>
                  <a:lnTo>
                    <a:pt x="2545006" y="376147"/>
                  </a:lnTo>
                  <a:lnTo>
                    <a:pt x="2518264" y="379791"/>
                  </a:lnTo>
                  <a:lnTo>
                    <a:pt x="2518262" y="379792"/>
                  </a:lnTo>
                  <a:lnTo>
                    <a:pt x="2490550" y="386372"/>
                  </a:lnTo>
                  <a:lnTo>
                    <a:pt x="2463017" y="388434"/>
                  </a:lnTo>
                  <a:lnTo>
                    <a:pt x="2463016" y="388434"/>
                  </a:lnTo>
                  <a:lnTo>
                    <a:pt x="2463015" y="388434"/>
                  </a:lnTo>
                  <a:lnTo>
                    <a:pt x="2435912" y="382603"/>
                  </a:lnTo>
                  <a:lnTo>
                    <a:pt x="2409487" y="365504"/>
                  </a:lnTo>
                  <a:lnTo>
                    <a:pt x="2409484" y="365502"/>
                  </a:lnTo>
                  <a:cubicBezTo>
                    <a:pt x="2390433" y="347975"/>
                    <a:pt x="2364714" y="336735"/>
                    <a:pt x="2334043" y="341117"/>
                  </a:cubicBezTo>
                  <a:cubicBezTo>
                    <a:pt x="2295752" y="346641"/>
                    <a:pt x="2260889" y="332735"/>
                    <a:pt x="2228313" y="312160"/>
                  </a:cubicBezTo>
                  <a:cubicBezTo>
                    <a:pt x="2216691" y="304730"/>
                    <a:pt x="2202403" y="300540"/>
                    <a:pt x="2188878" y="296920"/>
                  </a:cubicBezTo>
                  <a:cubicBezTo>
                    <a:pt x="2157635" y="288537"/>
                    <a:pt x="2126200" y="281107"/>
                    <a:pt x="2094577" y="274249"/>
                  </a:cubicBezTo>
                  <a:cubicBezTo>
                    <a:pt x="2068668" y="268535"/>
                    <a:pt x="2042569" y="264343"/>
                    <a:pt x="2016468" y="259390"/>
                  </a:cubicBezTo>
                  <a:cubicBezTo>
                    <a:pt x="1987893" y="254056"/>
                    <a:pt x="1965223" y="241672"/>
                    <a:pt x="1953412" y="212907"/>
                  </a:cubicBezTo>
                  <a:cubicBezTo>
                    <a:pt x="1949602" y="203763"/>
                    <a:pt x="1940458" y="196522"/>
                    <a:pt x="1933218" y="188902"/>
                  </a:cubicBezTo>
                  <a:cubicBezTo>
                    <a:pt x="1928075" y="183378"/>
                    <a:pt x="1921215" y="179186"/>
                    <a:pt x="1916453" y="173472"/>
                  </a:cubicBezTo>
                  <a:cubicBezTo>
                    <a:pt x="1891496" y="143371"/>
                    <a:pt x="1866921" y="113082"/>
                    <a:pt x="1842157" y="82981"/>
                  </a:cubicBezTo>
                  <a:cubicBezTo>
                    <a:pt x="1839678" y="80123"/>
                    <a:pt x="1837012" y="76694"/>
                    <a:pt x="1833774" y="75360"/>
                  </a:cubicBezTo>
                  <a:cubicBezTo>
                    <a:pt x="1800245" y="61454"/>
                    <a:pt x="1766334" y="48311"/>
                    <a:pt x="1733187" y="33639"/>
                  </a:cubicBezTo>
                  <a:cubicBezTo>
                    <a:pt x="1720422" y="27925"/>
                    <a:pt x="1707278" y="20877"/>
                    <a:pt x="1697752" y="10971"/>
                  </a:cubicBezTo>
                  <a:lnTo>
                    <a:pt x="1687320" y="456"/>
                  </a:lnTo>
                  <a:lnTo>
                    <a:pt x="916806" y="456"/>
                  </a:lnTo>
                  <a:lnTo>
                    <a:pt x="927155" y="9636"/>
                  </a:lnTo>
                  <a:cubicBezTo>
                    <a:pt x="994785" y="53644"/>
                    <a:pt x="1030980" y="52500"/>
                    <a:pt x="1097087" y="6016"/>
                  </a:cubicBezTo>
                  <a:cubicBezTo>
                    <a:pt x="1103945" y="1254"/>
                    <a:pt x="1118613" y="-2176"/>
                    <a:pt x="1123185" y="1634"/>
                  </a:cubicBezTo>
                  <a:cubicBezTo>
                    <a:pt x="1142617" y="17446"/>
                    <a:pt x="1162953" y="24495"/>
                    <a:pt x="1184028" y="26353"/>
                  </a:cubicBezTo>
                  <a:cubicBezTo>
                    <a:pt x="1162953" y="24495"/>
                    <a:pt x="1142616" y="17447"/>
                    <a:pt x="1123184" y="1635"/>
                  </a:cubicBezTo>
                  <a:cubicBezTo>
                    <a:pt x="1118612" y="-2175"/>
                    <a:pt x="1103944" y="1255"/>
                    <a:pt x="1097086" y="6017"/>
                  </a:cubicBezTo>
                  <a:cubicBezTo>
                    <a:pt x="1030979" y="52501"/>
                    <a:pt x="994784" y="53645"/>
                    <a:pt x="927154" y="9637"/>
                  </a:cubicBezTo>
                  <a:lnTo>
                    <a:pt x="916804" y="456"/>
                  </a:lnTo>
                  <a:lnTo>
                    <a:pt x="578772" y="456"/>
                  </a:lnTo>
                  <a:lnTo>
                    <a:pt x="556046" y="6589"/>
                  </a:lnTo>
                  <a:lnTo>
                    <a:pt x="517850" y="15506"/>
                  </a:lnTo>
                  <a:lnTo>
                    <a:pt x="556047" y="6588"/>
                  </a:lnTo>
                  <a:lnTo>
                    <a:pt x="578770" y="456"/>
                  </a:lnTo>
                  <a:lnTo>
                    <a:pt x="0" y="456"/>
                  </a:lnTo>
                  <a:lnTo>
                    <a:pt x="0" y="20445"/>
                  </a:lnTo>
                  <a:lnTo>
                    <a:pt x="0" y="29969"/>
                  </a:ln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D5A8E168-B247-F14F-9214-F848F43FFB92}"/>
              </a:ext>
            </a:extLst>
          </p:cNvPr>
          <p:cNvSpPr>
            <a:spLocks noGrp="1"/>
          </p:cNvSpPr>
          <p:nvPr>
            <p:ph idx="1"/>
          </p:nvPr>
        </p:nvSpPr>
        <p:spPr>
          <a:xfrm>
            <a:off x="5222081" y="1641752"/>
            <a:ext cx="6134894" cy="3960000"/>
          </a:xfrm>
        </p:spPr>
        <p:txBody>
          <a:bodyPr>
            <a:normAutofit/>
          </a:bodyPr>
          <a:lstStyle/>
          <a:p>
            <a:pPr marL="0" indent="0">
              <a:buNone/>
            </a:pPr>
            <a:r>
              <a:rPr lang="en-US" sz="2400" dirty="0">
                <a:solidFill>
                  <a:schemeClr val="tx1">
                    <a:alpha val="80000"/>
                  </a:schemeClr>
                </a:solidFill>
              </a:rPr>
              <a:t>Use the majority of the letter to amplify strengths of the candidate in the areas of research and leadership since all applicants are academically strong and rankers that are considering academics in their scoring don’t need help in understanding a transcript</a:t>
            </a:r>
          </a:p>
        </p:txBody>
      </p:sp>
    </p:spTree>
    <p:extLst>
      <p:ext uri="{BB962C8B-B14F-4D97-AF65-F5344CB8AC3E}">
        <p14:creationId xmlns:p14="http://schemas.microsoft.com/office/powerpoint/2010/main" val="195836066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739</Words>
  <Application>Microsoft Office PowerPoint</Application>
  <PresentationFormat>Widescreen</PresentationFormat>
  <Paragraphs>41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Tri-Council Scholarship Competitions</vt:lpstr>
      <vt:lpstr>Importance of writing a good support letter</vt:lpstr>
      <vt:lpstr>Understand your audience</vt:lpstr>
      <vt:lpstr>Know your subject</vt:lpstr>
      <vt:lpstr>Constructing a support letter</vt:lpstr>
      <vt:lpstr>Typical length</vt:lpstr>
      <vt:lpstr>Be detailed but not personal</vt:lpstr>
      <vt:lpstr>Preparing to Write</vt:lpstr>
      <vt:lpstr>Uniqueness of the candidate</vt:lpstr>
      <vt:lpstr>Avoid Discipline Specific Lingo</vt:lpstr>
      <vt:lpstr>The student is more important than the research proposal</vt:lpstr>
      <vt:lpstr>Evidence supported skills </vt:lpstr>
      <vt:lpstr>Evidence supported skills </vt:lpstr>
      <vt:lpstr>Leadership</vt:lpstr>
      <vt:lpstr>Volunteership or Leadership</vt:lpstr>
      <vt:lpstr>Additional resources suggested by ranking committee members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TriCouncil Scholarship Competitions</dc:title>
  <dc:creator>Thompson, Michael</dc:creator>
  <cp:lastModifiedBy>Masciantonio, Antonella</cp:lastModifiedBy>
  <cp:revision>38</cp:revision>
  <dcterms:created xsi:type="dcterms:W3CDTF">2021-05-11T17:53:37Z</dcterms:created>
  <dcterms:modified xsi:type="dcterms:W3CDTF">2024-06-24T18:17:52Z</dcterms:modified>
</cp:coreProperties>
</file>